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27"/>
  </p:notesMasterIdLst>
  <p:sldIdLst>
    <p:sldId id="367" r:id="rId5"/>
    <p:sldId id="297" r:id="rId6"/>
    <p:sldId id="366" r:id="rId7"/>
    <p:sldId id="361" r:id="rId8"/>
    <p:sldId id="342" r:id="rId9"/>
    <p:sldId id="368" r:id="rId10"/>
    <p:sldId id="364" r:id="rId11"/>
    <p:sldId id="343" r:id="rId12"/>
    <p:sldId id="362" r:id="rId13"/>
    <p:sldId id="363" r:id="rId14"/>
    <p:sldId id="300" r:id="rId15"/>
    <p:sldId id="349" r:id="rId16"/>
    <p:sldId id="350" r:id="rId17"/>
    <p:sldId id="351" r:id="rId18"/>
    <p:sldId id="352" r:id="rId19"/>
    <p:sldId id="353" r:id="rId20"/>
    <p:sldId id="354" r:id="rId21"/>
    <p:sldId id="348" r:id="rId22"/>
    <p:sldId id="358" r:id="rId23"/>
    <p:sldId id="314" r:id="rId24"/>
    <p:sldId id="365" r:id="rId25"/>
    <p:sldId id="359" r:id="rId26"/>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471" autoAdjust="0"/>
    <p:restoredTop sz="94660"/>
  </p:normalViewPr>
  <p:slideViewPr>
    <p:cSldViewPr>
      <p:cViewPr varScale="1">
        <p:scale>
          <a:sx n="74" d="100"/>
          <a:sy n="74" d="100"/>
        </p:scale>
        <p:origin x="-522" y="-90"/>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1">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7A5A4F34-8881-4FB3-850E-52FD36ACCE7F}" type="doc">
      <dgm:prSet loTypeId="urn:microsoft.com/office/officeart/2005/8/layout/vList5" loCatId="list" qsTypeId="urn:microsoft.com/office/officeart/2005/8/quickstyle/simple2#1" qsCatId="simple" csTypeId="urn:microsoft.com/office/officeart/2005/8/colors/colorful4#1" csCatId="colorful" phldr="1"/>
      <dgm:spPr/>
      <dgm:t>
        <a:bodyPr/>
        <a:lstStyle/>
        <a:p>
          <a:endParaRPr lang="vi-VN"/>
        </a:p>
      </dgm:t>
    </dgm:pt>
    <dgm:pt modelId="{434B1684-552F-472F-98E4-CBA3A1E1BC06}">
      <dgm:prSet phldrT="[Text]" custT="1"/>
      <dgm:spPr>
        <a:noFill/>
      </dgm:spPr>
      <dgm:t>
        <a:bodyPr/>
        <a:lstStyle/>
        <a:p>
          <a:pPr algn="just"/>
          <a:r>
            <a:rPr lang="en-US" sz="2800" dirty="0" err="1">
              <a:solidFill>
                <a:schemeClr val="accent1"/>
              </a:solidFill>
              <a:latin typeface="Times New Roman" panose="02020603050405020304" pitchFamily="18" charset="0"/>
              <a:cs typeface="Times New Roman" panose="02020603050405020304" pitchFamily="18" charset="0"/>
            </a:rPr>
            <a:t>Là</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một</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nhà</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thơ</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smtClean="0">
              <a:solidFill>
                <a:schemeClr val="accent1"/>
              </a:solidFill>
              <a:latin typeface="Times New Roman" panose="02020603050405020304" pitchFamily="18" charset="0"/>
              <a:cs typeface="Times New Roman" panose="02020603050405020304" pitchFamily="18" charset="0"/>
            </a:rPr>
            <a:t>ngụ</a:t>
          </a:r>
          <a:r>
            <a:rPr lang="en-US" sz="2800" dirty="0" smtClean="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ngôn</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nổi</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tiếng</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của</a:t>
          </a:r>
          <a:r>
            <a:rPr lang="en-US" sz="2800" dirty="0">
              <a:solidFill>
                <a:schemeClr val="accent1"/>
              </a:solidFill>
              <a:latin typeface="Times New Roman" panose="02020603050405020304" pitchFamily="18" charset="0"/>
              <a:cs typeface="Times New Roman" panose="02020603050405020304" pitchFamily="18" charset="0"/>
            </a:rPr>
            <a:t> </a:t>
          </a:r>
          <a:r>
            <a:rPr lang="en-US" sz="2800" dirty="0" err="1">
              <a:solidFill>
                <a:schemeClr val="accent1"/>
              </a:solidFill>
              <a:latin typeface="Times New Roman" panose="02020603050405020304" pitchFamily="18" charset="0"/>
              <a:cs typeface="Times New Roman" panose="02020603050405020304" pitchFamily="18" charset="0"/>
            </a:rPr>
            <a:t>Pháp</a:t>
          </a:r>
          <a:endParaRPr lang="vi-VN" sz="2800" dirty="0">
            <a:solidFill>
              <a:schemeClr val="accent1"/>
            </a:solidFill>
            <a:latin typeface="Times New Roman" panose="02020603050405020304" pitchFamily="18" charset="0"/>
            <a:cs typeface="Times New Roman" panose="02020603050405020304" pitchFamily="18" charset="0"/>
          </a:endParaRPr>
        </a:p>
      </dgm:t>
    </dgm:pt>
    <dgm:pt modelId="{EB8DD410-48C3-430E-A54B-5FDD71B64A76}" type="parTrans" cxnId="{CA4CDC10-774C-4F53-90D4-46D8CFE12A93}">
      <dgm:prSet/>
      <dgm:spPr/>
      <dgm:t>
        <a:bodyPr/>
        <a:lstStyle/>
        <a:p>
          <a:endParaRPr lang="vi-VN"/>
        </a:p>
      </dgm:t>
    </dgm:pt>
    <dgm:pt modelId="{EADA6B7B-F699-4359-B357-A035D519A595}" type="sibTrans" cxnId="{CA4CDC10-774C-4F53-90D4-46D8CFE12A93}">
      <dgm:prSet/>
      <dgm:spPr/>
      <dgm:t>
        <a:bodyPr/>
        <a:lstStyle/>
        <a:p>
          <a:endParaRPr lang="vi-VN"/>
        </a:p>
      </dgm:t>
    </dgm:pt>
    <dgm:pt modelId="{D0215A5C-D236-44FA-877E-860E0543CBE3}">
      <dgm:prSet phldrT="[Text]" custT="1"/>
      <dgm:spPr/>
      <dgm:t>
        <a:bodyPr/>
        <a:lstStyle/>
        <a:p>
          <a:pPr algn="just"/>
          <a:r>
            <a:rPr lang="vi-VN" sz="2800" b="0" i="0" dirty="0">
              <a:latin typeface="Times New Roman" panose="02020603050405020304" pitchFamily="18" charset="0"/>
              <a:cs typeface="Times New Roman" panose="02020603050405020304" pitchFamily="18" charset="0"/>
            </a:rPr>
            <a:t>Chính cuộc sống chan hòa với thiên nhiên, gần gũi với người dân thường đã khiến cho thơ văn của ông giàu tính dân gian, giàu chất thơ của cuộc sống và sự thực tinh tế, sinh động. </a:t>
          </a:r>
          <a:endParaRPr lang="vi-VN" sz="2800" dirty="0">
            <a:latin typeface="Times New Roman" panose="02020603050405020304" pitchFamily="18" charset="0"/>
            <a:cs typeface="Times New Roman" panose="02020603050405020304" pitchFamily="18" charset="0"/>
          </a:endParaRPr>
        </a:p>
      </dgm:t>
    </dgm:pt>
    <dgm:pt modelId="{AE1C7B2A-6C05-46C9-8EB6-652D70CC1729}" type="parTrans" cxnId="{852E7331-D216-47ED-B887-A2F63125E0C9}">
      <dgm:prSet/>
      <dgm:spPr/>
      <dgm:t>
        <a:bodyPr/>
        <a:lstStyle/>
        <a:p>
          <a:endParaRPr lang="vi-VN"/>
        </a:p>
      </dgm:t>
    </dgm:pt>
    <dgm:pt modelId="{80EB4595-D5A4-4B5E-ACA0-755FD9297556}" type="sibTrans" cxnId="{852E7331-D216-47ED-B887-A2F63125E0C9}">
      <dgm:prSet/>
      <dgm:spPr/>
      <dgm:t>
        <a:bodyPr/>
        <a:lstStyle/>
        <a:p>
          <a:endParaRPr lang="vi-VN"/>
        </a:p>
      </dgm:t>
    </dgm:pt>
    <dgm:pt modelId="{A528F52E-62CA-4A3F-9F73-32B58DE9F951}">
      <dgm:prSet phldrT="[Text]" custT="1"/>
      <dgm:spPr/>
      <dgm:t>
        <a:bodyPr/>
        <a:lstStyle/>
        <a:p>
          <a:pPr algn="just"/>
          <a:r>
            <a:rPr lang="vi-VN" sz="2800" b="0" i="0" dirty="0">
              <a:latin typeface="Times New Roman" panose="02020603050405020304" pitchFamily="18" charset="0"/>
              <a:cs typeface="Times New Roman" panose="02020603050405020304" pitchFamily="18" charset="0"/>
            </a:rPr>
            <a:t>La Fontaine có nhiều bài thơ nổi tiếng</a:t>
          </a:r>
          <a:r>
            <a:rPr lang="en-US" sz="2800" b="0" i="0" dirty="0">
              <a:latin typeface="Times New Roman" panose="02020603050405020304" pitchFamily="18" charset="0"/>
              <a:cs typeface="Times New Roman" panose="02020603050405020304" pitchFamily="18" charset="0"/>
            </a:rPr>
            <a:t> </a:t>
          </a:r>
          <a:r>
            <a:rPr lang="en-US" sz="2800" b="0" i="0" dirty="0" err="1">
              <a:latin typeface="Times New Roman" panose="02020603050405020304" pitchFamily="18" charset="0"/>
              <a:cs typeface="Times New Roman" panose="02020603050405020304" pitchFamily="18" charset="0"/>
            </a:rPr>
            <a:t>như</a:t>
          </a:r>
          <a:r>
            <a:rPr lang="en-US" sz="2800" b="0" i="0" dirty="0">
              <a:latin typeface="Times New Roman" panose="02020603050405020304" pitchFamily="18" charset="0"/>
              <a:cs typeface="Times New Roman" panose="02020603050405020304" pitchFamily="18" charset="0"/>
            </a:rPr>
            <a:t>:</a:t>
          </a:r>
          <a:r>
            <a:rPr lang="vi-VN" sz="2800" b="0" i="0" dirty="0">
              <a:latin typeface="Times New Roman" panose="02020603050405020304" pitchFamily="18" charset="0"/>
              <a:cs typeface="Times New Roman" panose="02020603050405020304" pitchFamily="18" charset="0"/>
            </a:rPr>
            <a:t> Ve và Kiến, Quạ và Cáo, Chó sói và Cừu non, Thần Chết và lão tiều phu, Gà trống và Cáo, ... </a:t>
          </a:r>
          <a:endParaRPr lang="vi-VN" sz="2800" dirty="0">
            <a:latin typeface="Times New Roman" panose="02020603050405020304" pitchFamily="18" charset="0"/>
            <a:cs typeface="Times New Roman" panose="02020603050405020304" pitchFamily="18" charset="0"/>
          </a:endParaRPr>
        </a:p>
      </dgm:t>
    </dgm:pt>
    <dgm:pt modelId="{AF4FE79A-35A2-4449-A2E7-338F9BB26671}" type="parTrans" cxnId="{E39A3372-1491-49C7-9BD5-02D981E20467}">
      <dgm:prSet/>
      <dgm:spPr/>
      <dgm:t>
        <a:bodyPr/>
        <a:lstStyle/>
        <a:p>
          <a:endParaRPr lang="vi-VN"/>
        </a:p>
      </dgm:t>
    </dgm:pt>
    <dgm:pt modelId="{1BF906F3-6ABF-422F-A6AC-6020A6EBDF93}" type="sibTrans" cxnId="{E39A3372-1491-49C7-9BD5-02D981E20467}">
      <dgm:prSet/>
      <dgm:spPr/>
      <dgm:t>
        <a:bodyPr/>
        <a:lstStyle/>
        <a:p>
          <a:endParaRPr lang="vi-VN"/>
        </a:p>
      </dgm:t>
    </dgm:pt>
    <dgm:pt modelId="{DDD2AE40-81FE-48C1-A73A-D2BF0978CFE2}" type="pres">
      <dgm:prSet presAssocID="{7A5A4F34-8881-4FB3-850E-52FD36ACCE7F}" presName="Name0" presStyleCnt="0">
        <dgm:presLayoutVars>
          <dgm:dir/>
          <dgm:animLvl val="lvl"/>
          <dgm:resizeHandles val="exact"/>
        </dgm:presLayoutVars>
      </dgm:prSet>
      <dgm:spPr/>
      <dgm:t>
        <a:bodyPr/>
        <a:lstStyle/>
        <a:p>
          <a:endParaRPr lang="en-US"/>
        </a:p>
      </dgm:t>
    </dgm:pt>
    <dgm:pt modelId="{9E1AB81C-BE5D-4469-8F27-C01AFFE3967E}" type="pres">
      <dgm:prSet presAssocID="{434B1684-552F-472F-98E4-CBA3A1E1BC06}" presName="linNode" presStyleCnt="0"/>
      <dgm:spPr/>
    </dgm:pt>
    <dgm:pt modelId="{A3D9903F-02F8-4105-98F7-988E5710DB0D}" type="pres">
      <dgm:prSet presAssocID="{434B1684-552F-472F-98E4-CBA3A1E1BC06}" presName="parentText" presStyleLbl="node1" presStyleIdx="0" presStyleCnt="3" custScaleX="277778" custScaleY="26328">
        <dgm:presLayoutVars>
          <dgm:chMax val="1"/>
          <dgm:bulletEnabled val="1"/>
        </dgm:presLayoutVars>
      </dgm:prSet>
      <dgm:spPr/>
      <dgm:t>
        <a:bodyPr/>
        <a:lstStyle/>
        <a:p>
          <a:endParaRPr lang="en-US"/>
        </a:p>
      </dgm:t>
    </dgm:pt>
    <dgm:pt modelId="{7D92B13B-9C89-4B98-A2D3-3E41DB287284}" type="pres">
      <dgm:prSet presAssocID="{EADA6B7B-F699-4359-B357-A035D519A595}" presName="sp" presStyleCnt="0"/>
      <dgm:spPr/>
    </dgm:pt>
    <dgm:pt modelId="{3CA60F95-7E6B-42EA-A0D1-AAED8D73F1C7}" type="pres">
      <dgm:prSet presAssocID="{D0215A5C-D236-44FA-877E-860E0543CBE3}" presName="linNode" presStyleCnt="0"/>
      <dgm:spPr/>
    </dgm:pt>
    <dgm:pt modelId="{91531501-881E-408C-BA80-8AD36C316B65}" type="pres">
      <dgm:prSet presAssocID="{D0215A5C-D236-44FA-877E-860E0543CBE3}" presName="parentText" presStyleLbl="node1" presStyleIdx="1" presStyleCnt="3" custScaleX="277778" custScaleY="107949">
        <dgm:presLayoutVars>
          <dgm:chMax val="1"/>
          <dgm:bulletEnabled val="1"/>
        </dgm:presLayoutVars>
      </dgm:prSet>
      <dgm:spPr/>
      <dgm:t>
        <a:bodyPr/>
        <a:lstStyle/>
        <a:p>
          <a:endParaRPr lang="en-US"/>
        </a:p>
      </dgm:t>
    </dgm:pt>
    <dgm:pt modelId="{AB8B9F3D-A128-4821-BCC1-56AC360B4F9B}" type="pres">
      <dgm:prSet presAssocID="{80EB4595-D5A4-4B5E-ACA0-755FD9297556}" presName="sp" presStyleCnt="0"/>
      <dgm:spPr/>
    </dgm:pt>
    <dgm:pt modelId="{7EAEF098-644F-4892-98CC-ED50822EC299}" type="pres">
      <dgm:prSet presAssocID="{A528F52E-62CA-4A3F-9F73-32B58DE9F951}" presName="linNode" presStyleCnt="0"/>
      <dgm:spPr/>
    </dgm:pt>
    <dgm:pt modelId="{E8713496-47B2-43A9-A5FF-146979EE3E3A}" type="pres">
      <dgm:prSet presAssocID="{A528F52E-62CA-4A3F-9F73-32B58DE9F951}" presName="parentText" presStyleLbl="node1" presStyleIdx="2" presStyleCnt="3" custScaleX="277778">
        <dgm:presLayoutVars>
          <dgm:chMax val="1"/>
          <dgm:bulletEnabled val="1"/>
        </dgm:presLayoutVars>
      </dgm:prSet>
      <dgm:spPr/>
      <dgm:t>
        <a:bodyPr/>
        <a:lstStyle/>
        <a:p>
          <a:endParaRPr lang="en-US"/>
        </a:p>
      </dgm:t>
    </dgm:pt>
  </dgm:ptLst>
  <dgm:cxnLst>
    <dgm:cxn modelId="{1A2C5B6F-5282-418A-BEAA-6DBEF07E79B3}" type="presOf" srcId="{7A5A4F34-8881-4FB3-850E-52FD36ACCE7F}" destId="{DDD2AE40-81FE-48C1-A73A-D2BF0978CFE2}" srcOrd="0" destOrd="0" presId="urn:microsoft.com/office/officeart/2005/8/layout/vList5"/>
    <dgm:cxn modelId="{D9504186-A887-4499-A313-F17946C600B6}" type="presOf" srcId="{A528F52E-62CA-4A3F-9F73-32B58DE9F951}" destId="{E8713496-47B2-43A9-A5FF-146979EE3E3A}" srcOrd="0" destOrd="0" presId="urn:microsoft.com/office/officeart/2005/8/layout/vList5"/>
    <dgm:cxn modelId="{773D02E4-7A78-4B8B-89B7-5F83E4AF23AB}" type="presOf" srcId="{D0215A5C-D236-44FA-877E-860E0543CBE3}" destId="{91531501-881E-408C-BA80-8AD36C316B65}" srcOrd="0" destOrd="0" presId="urn:microsoft.com/office/officeart/2005/8/layout/vList5"/>
    <dgm:cxn modelId="{852E7331-D216-47ED-B887-A2F63125E0C9}" srcId="{7A5A4F34-8881-4FB3-850E-52FD36ACCE7F}" destId="{D0215A5C-D236-44FA-877E-860E0543CBE3}" srcOrd="1" destOrd="0" parTransId="{AE1C7B2A-6C05-46C9-8EB6-652D70CC1729}" sibTransId="{80EB4595-D5A4-4B5E-ACA0-755FD9297556}"/>
    <dgm:cxn modelId="{DC819A38-7649-4340-ACFF-32527AA08A89}" type="presOf" srcId="{434B1684-552F-472F-98E4-CBA3A1E1BC06}" destId="{A3D9903F-02F8-4105-98F7-988E5710DB0D}" srcOrd="0" destOrd="0" presId="urn:microsoft.com/office/officeart/2005/8/layout/vList5"/>
    <dgm:cxn modelId="{CA4CDC10-774C-4F53-90D4-46D8CFE12A93}" srcId="{7A5A4F34-8881-4FB3-850E-52FD36ACCE7F}" destId="{434B1684-552F-472F-98E4-CBA3A1E1BC06}" srcOrd="0" destOrd="0" parTransId="{EB8DD410-48C3-430E-A54B-5FDD71B64A76}" sibTransId="{EADA6B7B-F699-4359-B357-A035D519A595}"/>
    <dgm:cxn modelId="{E39A3372-1491-49C7-9BD5-02D981E20467}" srcId="{7A5A4F34-8881-4FB3-850E-52FD36ACCE7F}" destId="{A528F52E-62CA-4A3F-9F73-32B58DE9F951}" srcOrd="2" destOrd="0" parTransId="{AF4FE79A-35A2-4449-A2E7-338F9BB26671}" sibTransId="{1BF906F3-6ABF-422F-A6AC-6020A6EBDF93}"/>
    <dgm:cxn modelId="{52788E8E-5478-442E-B300-D2AE12751D9B}" type="presParOf" srcId="{DDD2AE40-81FE-48C1-A73A-D2BF0978CFE2}" destId="{9E1AB81C-BE5D-4469-8F27-C01AFFE3967E}" srcOrd="0" destOrd="0" presId="urn:microsoft.com/office/officeart/2005/8/layout/vList5"/>
    <dgm:cxn modelId="{0A9F42BB-FFCC-445D-9D5C-AF76A5696FBB}" type="presParOf" srcId="{9E1AB81C-BE5D-4469-8F27-C01AFFE3967E}" destId="{A3D9903F-02F8-4105-98F7-988E5710DB0D}" srcOrd="0" destOrd="0" presId="urn:microsoft.com/office/officeart/2005/8/layout/vList5"/>
    <dgm:cxn modelId="{23CBB27F-6114-4654-805E-4748113E6F03}" type="presParOf" srcId="{DDD2AE40-81FE-48C1-A73A-D2BF0978CFE2}" destId="{7D92B13B-9C89-4B98-A2D3-3E41DB287284}" srcOrd="1" destOrd="0" presId="urn:microsoft.com/office/officeart/2005/8/layout/vList5"/>
    <dgm:cxn modelId="{890E6C3A-706D-4EEE-AAD9-F8CFDF58DC17}" type="presParOf" srcId="{DDD2AE40-81FE-48C1-A73A-D2BF0978CFE2}" destId="{3CA60F95-7E6B-42EA-A0D1-AAED8D73F1C7}" srcOrd="2" destOrd="0" presId="urn:microsoft.com/office/officeart/2005/8/layout/vList5"/>
    <dgm:cxn modelId="{A37B6B5D-6B44-401B-910F-CE2514F14B7A}" type="presParOf" srcId="{3CA60F95-7E6B-42EA-A0D1-AAED8D73F1C7}" destId="{91531501-881E-408C-BA80-8AD36C316B65}" srcOrd="0" destOrd="0" presId="urn:microsoft.com/office/officeart/2005/8/layout/vList5"/>
    <dgm:cxn modelId="{1AC4059D-2431-4E1F-900F-7B0DE64CCFCC}" type="presParOf" srcId="{DDD2AE40-81FE-48C1-A73A-D2BF0978CFE2}" destId="{AB8B9F3D-A128-4821-BCC1-56AC360B4F9B}" srcOrd="3" destOrd="0" presId="urn:microsoft.com/office/officeart/2005/8/layout/vList5"/>
    <dgm:cxn modelId="{EB611784-0CD2-4735-A127-25836D331594}" type="presParOf" srcId="{DDD2AE40-81FE-48C1-A73A-D2BF0978CFE2}" destId="{7EAEF098-644F-4892-98CC-ED50822EC299}" srcOrd="4" destOrd="0" presId="urn:microsoft.com/office/officeart/2005/8/layout/vList5"/>
    <dgm:cxn modelId="{C1D65137-2549-476E-95F2-32201FB83ADF}" type="presParOf" srcId="{7EAEF098-644F-4892-98CC-ED50822EC299}" destId="{E8713496-47B2-43A9-A5FF-146979EE3E3A}" srcOrd="0" destOrd="0" presId="urn:microsoft.com/office/officeart/2005/8/layout/vList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D9903F-02F8-4105-98F7-988E5710DB0D}">
      <dsp:nvSpPr>
        <dsp:cNvPr id="0" name=""/>
        <dsp:cNvSpPr/>
      </dsp:nvSpPr>
      <dsp:spPr>
        <a:xfrm>
          <a:off x="3120" y="1097"/>
          <a:ext cx="6390665" cy="505305"/>
        </a:xfrm>
        <a:prstGeom prst="roundRect">
          <a:avLst/>
        </a:prstGeom>
        <a:no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lvl="0" algn="just" defTabSz="1244600">
            <a:lnSpc>
              <a:spcPct val="90000"/>
            </a:lnSpc>
            <a:spcBef>
              <a:spcPct val="0"/>
            </a:spcBef>
            <a:spcAft>
              <a:spcPct val="35000"/>
            </a:spcAft>
          </a:pPr>
          <a:r>
            <a:rPr lang="en-US" sz="2800" kern="1200" dirty="0" err="1">
              <a:solidFill>
                <a:schemeClr val="accent1"/>
              </a:solidFill>
              <a:latin typeface="Times New Roman" panose="02020603050405020304" pitchFamily="18" charset="0"/>
              <a:cs typeface="Times New Roman" panose="02020603050405020304" pitchFamily="18" charset="0"/>
            </a:rPr>
            <a:t>Là</a:t>
          </a:r>
          <a:r>
            <a:rPr lang="en-US" sz="2800" kern="1200" dirty="0">
              <a:solidFill>
                <a:schemeClr val="accent1"/>
              </a:solidFill>
              <a:latin typeface="Times New Roman" panose="02020603050405020304" pitchFamily="18" charset="0"/>
              <a:cs typeface="Times New Roman" panose="02020603050405020304" pitchFamily="18" charset="0"/>
            </a:rPr>
            <a:t> </a:t>
          </a:r>
          <a:r>
            <a:rPr lang="en-US" sz="2800" kern="1200" dirty="0" err="1">
              <a:solidFill>
                <a:schemeClr val="accent1"/>
              </a:solidFill>
              <a:latin typeface="Times New Roman" panose="02020603050405020304" pitchFamily="18" charset="0"/>
              <a:cs typeface="Times New Roman" panose="02020603050405020304" pitchFamily="18" charset="0"/>
            </a:rPr>
            <a:t>một</a:t>
          </a:r>
          <a:r>
            <a:rPr lang="en-US" sz="2800" kern="1200" dirty="0">
              <a:solidFill>
                <a:schemeClr val="accent1"/>
              </a:solidFill>
              <a:latin typeface="Times New Roman" panose="02020603050405020304" pitchFamily="18" charset="0"/>
              <a:cs typeface="Times New Roman" panose="02020603050405020304" pitchFamily="18" charset="0"/>
            </a:rPr>
            <a:t> </a:t>
          </a:r>
          <a:r>
            <a:rPr lang="en-US" sz="2800" kern="1200" dirty="0" err="1">
              <a:solidFill>
                <a:schemeClr val="accent1"/>
              </a:solidFill>
              <a:latin typeface="Times New Roman" panose="02020603050405020304" pitchFamily="18" charset="0"/>
              <a:cs typeface="Times New Roman" panose="02020603050405020304" pitchFamily="18" charset="0"/>
            </a:rPr>
            <a:t>nhà</a:t>
          </a:r>
          <a:r>
            <a:rPr lang="en-US" sz="2800" kern="1200" dirty="0">
              <a:solidFill>
                <a:schemeClr val="accent1"/>
              </a:solidFill>
              <a:latin typeface="Times New Roman" panose="02020603050405020304" pitchFamily="18" charset="0"/>
              <a:cs typeface="Times New Roman" panose="02020603050405020304" pitchFamily="18" charset="0"/>
            </a:rPr>
            <a:t> </a:t>
          </a:r>
          <a:r>
            <a:rPr lang="en-US" sz="2800" kern="1200" dirty="0" err="1">
              <a:solidFill>
                <a:schemeClr val="accent1"/>
              </a:solidFill>
              <a:latin typeface="Times New Roman" panose="02020603050405020304" pitchFamily="18" charset="0"/>
              <a:cs typeface="Times New Roman" panose="02020603050405020304" pitchFamily="18" charset="0"/>
            </a:rPr>
            <a:t>thơ</a:t>
          </a:r>
          <a:r>
            <a:rPr lang="en-US" sz="2800" kern="1200" dirty="0">
              <a:solidFill>
                <a:schemeClr val="accent1"/>
              </a:solidFill>
              <a:latin typeface="Times New Roman" panose="02020603050405020304" pitchFamily="18" charset="0"/>
              <a:cs typeface="Times New Roman" panose="02020603050405020304" pitchFamily="18" charset="0"/>
            </a:rPr>
            <a:t> </a:t>
          </a:r>
          <a:r>
            <a:rPr lang="en-US" sz="2800" kern="1200" dirty="0" err="1" smtClean="0">
              <a:solidFill>
                <a:schemeClr val="accent1"/>
              </a:solidFill>
              <a:latin typeface="Times New Roman" panose="02020603050405020304" pitchFamily="18" charset="0"/>
              <a:cs typeface="Times New Roman" panose="02020603050405020304" pitchFamily="18" charset="0"/>
            </a:rPr>
            <a:t>ngụ</a:t>
          </a:r>
          <a:r>
            <a:rPr lang="en-US" sz="2800" kern="1200" dirty="0" smtClean="0">
              <a:solidFill>
                <a:schemeClr val="accent1"/>
              </a:solidFill>
              <a:latin typeface="Times New Roman" panose="02020603050405020304" pitchFamily="18" charset="0"/>
              <a:cs typeface="Times New Roman" panose="02020603050405020304" pitchFamily="18" charset="0"/>
            </a:rPr>
            <a:t> </a:t>
          </a:r>
          <a:r>
            <a:rPr lang="en-US" sz="2800" kern="1200" dirty="0" err="1">
              <a:solidFill>
                <a:schemeClr val="accent1"/>
              </a:solidFill>
              <a:latin typeface="Times New Roman" panose="02020603050405020304" pitchFamily="18" charset="0"/>
              <a:cs typeface="Times New Roman" panose="02020603050405020304" pitchFamily="18" charset="0"/>
            </a:rPr>
            <a:t>ngôn</a:t>
          </a:r>
          <a:r>
            <a:rPr lang="en-US" sz="2800" kern="1200" dirty="0">
              <a:solidFill>
                <a:schemeClr val="accent1"/>
              </a:solidFill>
              <a:latin typeface="Times New Roman" panose="02020603050405020304" pitchFamily="18" charset="0"/>
              <a:cs typeface="Times New Roman" panose="02020603050405020304" pitchFamily="18" charset="0"/>
            </a:rPr>
            <a:t> </a:t>
          </a:r>
          <a:r>
            <a:rPr lang="en-US" sz="2800" kern="1200" dirty="0" err="1">
              <a:solidFill>
                <a:schemeClr val="accent1"/>
              </a:solidFill>
              <a:latin typeface="Times New Roman" panose="02020603050405020304" pitchFamily="18" charset="0"/>
              <a:cs typeface="Times New Roman" panose="02020603050405020304" pitchFamily="18" charset="0"/>
            </a:rPr>
            <a:t>nổi</a:t>
          </a:r>
          <a:r>
            <a:rPr lang="en-US" sz="2800" kern="1200" dirty="0">
              <a:solidFill>
                <a:schemeClr val="accent1"/>
              </a:solidFill>
              <a:latin typeface="Times New Roman" panose="02020603050405020304" pitchFamily="18" charset="0"/>
              <a:cs typeface="Times New Roman" panose="02020603050405020304" pitchFamily="18" charset="0"/>
            </a:rPr>
            <a:t> </a:t>
          </a:r>
          <a:r>
            <a:rPr lang="en-US" sz="2800" kern="1200" dirty="0" err="1">
              <a:solidFill>
                <a:schemeClr val="accent1"/>
              </a:solidFill>
              <a:latin typeface="Times New Roman" panose="02020603050405020304" pitchFamily="18" charset="0"/>
              <a:cs typeface="Times New Roman" panose="02020603050405020304" pitchFamily="18" charset="0"/>
            </a:rPr>
            <a:t>tiếng</a:t>
          </a:r>
          <a:r>
            <a:rPr lang="en-US" sz="2800" kern="1200" dirty="0">
              <a:solidFill>
                <a:schemeClr val="accent1"/>
              </a:solidFill>
              <a:latin typeface="Times New Roman" panose="02020603050405020304" pitchFamily="18" charset="0"/>
              <a:cs typeface="Times New Roman" panose="02020603050405020304" pitchFamily="18" charset="0"/>
            </a:rPr>
            <a:t> </a:t>
          </a:r>
          <a:r>
            <a:rPr lang="en-US" sz="2800" kern="1200" dirty="0" err="1">
              <a:solidFill>
                <a:schemeClr val="accent1"/>
              </a:solidFill>
              <a:latin typeface="Times New Roman" panose="02020603050405020304" pitchFamily="18" charset="0"/>
              <a:cs typeface="Times New Roman" panose="02020603050405020304" pitchFamily="18" charset="0"/>
            </a:rPr>
            <a:t>của</a:t>
          </a:r>
          <a:r>
            <a:rPr lang="en-US" sz="2800" kern="1200" dirty="0">
              <a:solidFill>
                <a:schemeClr val="accent1"/>
              </a:solidFill>
              <a:latin typeface="Times New Roman" panose="02020603050405020304" pitchFamily="18" charset="0"/>
              <a:cs typeface="Times New Roman" panose="02020603050405020304" pitchFamily="18" charset="0"/>
            </a:rPr>
            <a:t> </a:t>
          </a:r>
          <a:r>
            <a:rPr lang="en-US" sz="2800" kern="1200" dirty="0" err="1">
              <a:solidFill>
                <a:schemeClr val="accent1"/>
              </a:solidFill>
              <a:latin typeface="Times New Roman" panose="02020603050405020304" pitchFamily="18" charset="0"/>
              <a:cs typeface="Times New Roman" panose="02020603050405020304" pitchFamily="18" charset="0"/>
            </a:rPr>
            <a:t>Pháp</a:t>
          </a:r>
          <a:endParaRPr lang="vi-VN" sz="2800" kern="1200" dirty="0">
            <a:solidFill>
              <a:schemeClr val="accent1"/>
            </a:solidFill>
            <a:latin typeface="Times New Roman" panose="02020603050405020304" pitchFamily="18" charset="0"/>
            <a:cs typeface="Times New Roman" panose="02020603050405020304" pitchFamily="18" charset="0"/>
          </a:endParaRPr>
        </a:p>
      </dsp:txBody>
      <dsp:txXfrm>
        <a:off x="27787" y="25764"/>
        <a:ext cx="6341331" cy="455971"/>
      </dsp:txXfrm>
    </dsp:sp>
    <dsp:sp modelId="{91531501-881E-408C-BA80-8AD36C316B65}">
      <dsp:nvSpPr>
        <dsp:cNvPr id="0" name=""/>
        <dsp:cNvSpPr/>
      </dsp:nvSpPr>
      <dsp:spPr>
        <a:xfrm>
          <a:off x="3120" y="602367"/>
          <a:ext cx="6390665" cy="2071833"/>
        </a:xfrm>
        <a:prstGeom prst="roundRect">
          <a:avLst/>
        </a:prstGeom>
        <a:solidFill>
          <a:schemeClr val="accent4">
            <a:hueOff val="4900445"/>
            <a:satOff val="-20388"/>
            <a:lumOff val="4804"/>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lvl="0" algn="just" defTabSz="1244600">
            <a:lnSpc>
              <a:spcPct val="90000"/>
            </a:lnSpc>
            <a:spcBef>
              <a:spcPct val="0"/>
            </a:spcBef>
            <a:spcAft>
              <a:spcPct val="35000"/>
            </a:spcAft>
          </a:pPr>
          <a:r>
            <a:rPr lang="vi-VN" sz="2800" b="0" i="0" kern="1200" dirty="0">
              <a:latin typeface="Times New Roman" panose="02020603050405020304" pitchFamily="18" charset="0"/>
              <a:cs typeface="Times New Roman" panose="02020603050405020304" pitchFamily="18" charset="0"/>
            </a:rPr>
            <a:t>Chính cuộc sống chan hòa với thiên nhiên, gần gũi với người dân thường đã khiến cho thơ văn của ông giàu tính dân gian, giàu chất thơ của cuộc sống và sự thực tinh tế, sinh động. </a:t>
          </a:r>
          <a:endParaRPr lang="vi-VN" sz="2800" kern="1200" dirty="0">
            <a:latin typeface="Times New Roman" panose="02020603050405020304" pitchFamily="18" charset="0"/>
            <a:cs typeface="Times New Roman" panose="02020603050405020304" pitchFamily="18" charset="0"/>
          </a:endParaRPr>
        </a:p>
      </dsp:txBody>
      <dsp:txXfrm>
        <a:off x="104259" y="703506"/>
        <a:ext cx="6188387" cy="1869555"/>
      </dsp:txXfrm>
    </dsp:sp>
    <dsp:sp modelId="{E8713496-47B2-43A9-A5FF-146979EE3E3A}">
      <dsp:nvSpPr>
        <dsp:cNvPr id="0" name=""/>
        <dsp:cNvSpPr/>
      </dsp:nvSpPr>
      <dsp:spPr>
        <a:xfrm>
          <a:off x="3120" y="2770164"/>
          <a:ext cx="6390665" cy="1919270"/>
        </a:xfrm>
        <a:prstGeom prst="roundRect">
          <a:avLst/>
        </a:prstGeom>
        <a:solidFill>
          <a:schemeClr val="accent4">
            <a:hueOff val="9800891"/>
            <a:satOff val="-40777"/>
            <a:lumOff val="9608"/>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53340" rIns="106680" bIns="53340" numCol="1" spcCol="1270" anchor="ctr" anchorCtr="0">
          <a:noAutofit/>
        </a:bodyPr>
        <a:lstStyle/>
        <a:p>
          <a:pPr lvl="0" algn="just" defTabSz="1244600">
            <a:lnSpc>
              <a:spcPct val="90000"/>
            </a:lnSpc>
            <a:spcBef>
              <a:spcPct val="0"/>
            </a:spcBef>
            <a:spcAft>
              <a:spcPct val="35000"/>
            </a:spcAft>
          </a:pPr>
          <a:r>
            <a:rPr lang="vi-VN" sz="2800" b="0" i="0" kern="1200" dirty="0">
              <a:latin typeface="Times New Roman" panose="02020603050405020304" pitchFamily="18" charset="0"/>
              <a:cs typeface="Times New Roman" panose="02020603050405020304" pitchFamily="18" charset="0"/>
            </a:rPr>
            <a:t>La Fontaine có nhiều bài thơ nổi tiếng</a:t>
          </a:r>
          <a:r>
            <a:rPr lang="en-US" sz="2800" b="0" i="0" kern="1200" dirty="0">
              <a:latin typeface="Times New Roman" panose="02020603050405020304" pitchFamily="18" charset="0"/>
              <a:cs typeface="Times New Roman" panose="02020603050405020304" pitchFamily="18" charset="0"/>
            </a:rPr>
            <a:t> </a:t>
          </a:r>
          <a:r>
            <a:rPr lang="en-US" sz="2800" b="0" i="0" kern="1200" dirty="0" err="1">
              <a:latin typeface="Times New Roman" panose="02020603050405020304" pitchFamily="18" charset="0"/>
              <a:cs typeface="Times New Roman" panose="02020603050405020304" pitchFamily="18" charset="0"/>
            </a:rPr>
            <a:t>như</a:t>
          </a:r>
          <a:r>
            <a:rPr lang="en-US" sz="2800" b="0" i="0" kern="1200" dirty="0">
              <a:latin typeface="Times New Roman" panose="02020603050405020304" pitchFamily="18" charset="0"/>
              <a:cs typeface="Times New Roman" panose="02020603050405020304" pitchFamily="18" charset="0"/>
            </a:rPr>
            <a:t>:</a:t>
          </a:r>
          <a:r>
            <a:rPr lang="vi-VN" sz="2800" b="0" i="0" kern="1200" dirty="0">
              <a:latin typeface="Times New Roman" panose="02020603050405020304" pitchFamily="18" charset="0"/>
              <a:cs typeface="Times New Roman" panose="02020603050405020304" pitchFamily="18" charset="0"/>
            </a:rPr>
            <a:t> Ve và Kiến, Quạ và Cáo, Chó sói và Cừu non, Thần Chết và lão tiều phu, Gà trống và Cáo, ... </a:t>
          </a:r>
          <a:endParaRPr lang="vi-VN" sz="2800" kern="1200" dirty="0">
            <a:latin typeface="Times New Roman" panose="02020603050405020304" pitchFamily="18" charset="0"/>
            <a:cs typeface="Times New Roman" panose="02020603050405020304" pitchFamily="18" charset="0"/>
          </a:endParaRPr>
        </a:p>
      </dsp:txBody>
      <dsp:txXfrm>
        <a:off x="96811" y="2863855"/>
        <a:ext cx="6203283" cy="17318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1">
  <dgm:title val=""/>
  <dgm:desc val=""/>
  <dgm:catLst>
    <dgm:cat type="simple" pri="102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5BA1CB-915B-463E-808F-5A2265A43110}" type="datetimeFigureOut">
              <a:rPr lang="en-US" smtClean="0"/>
              <a:t>10/19/2021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B85E97-06A7-4F1A-8603-3CC8670503F7}" type="slidenum">
              <a:rPr lang="en-US" smtClean="0"/>
              <a:t>‹#›</a:t>
            </a:fld>
            <a:endParaRPr lang="en-US"/>
          </a:p>
        </p:txBody>
      </p:sp>
    </p:spTree>
    <p:extLst>
      <p:ext uri="{BB962C8B-B14F-4D97-AF65-F5344CB8AC3E}">
        <p14:creationId xmlns:p14="http://schemas.microsoft.com/office/powerpoint/2010/main" val="2326825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vi.wikipedia.org/wiki/Louis_XIV_c%E1%BB%A7a_Ph%C3%A1p"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defRPr/>
            </a:pPr>
            <a:r>
              <a:rPr lang="en-US" dirty="0" err="1"/>
              <a:t>Ông</a:t>
            </a:r>
            <a:r>
              <a:rPr lang="en-US" dirty="0"/>
              <a:t> </a:t>
            </a:r>
            <a:r>
              <a:rPr lang="en-US" dirty="0" err="1"/>
              <a:t>sinh</a:t>
            </a:r>
            <a:r>
              <a:rPr lang="en-US" dirty="0"/>
              <a:t> ra </a:t>
            </a:r>
            <a:r>
              <a:rPr lang="en-US" dirty="0" err="1"/>
              <a:t>trong</a:t>
            </a:r>
            <a:r>
              <a:rPr lang="en-US" dirty="0"/>
              <a:t> </a:t>
            </a:r>
            <a:r>
              <a:rPr lang="en-US" dirty="0" err="1"/>
              <a:t>gia</a:t>
            </a:r>
            <a:r>
              <a:rPr lang="en-US" dirty="0"/>
              <a:t> </a:t>
            </a:r>
            <a:r>
              <a:rPr lang="en-US" dirty="0" err="1"/>
              <a:t>đình</a:t>
            </a:r>
            <a:r>
              <a:rPr lang="en-US" dirty="0"/>
              <a:t> </a:t>
            </a:r>
            <a:r>
              <a:rPr lang="en-US" dirty="0" err="1"/>
              <a:t>một</a:t>
            </a:r>
            <a:r>
              <a:rPr lang="en-US" dirty="0"/>
              <a:t> </a:t>
            </a:r>
            <a:r>
              <a:rPr lang="en-US" dirty="0" err="1"/>
              <a:t>người</a:t>
            </a:r>
            <a:r>
              <a:rPr lang="en-US" dirty="0"/>
              <a:t> </a:t>
            </a:r>
            <a:r>
              <a:rPr lang="en-US" dirty="0" err="1"/>
              <a:t>quản</a:t>
            </a:r>
            <a:r>
              <a:rPr lang="en-US" dirty="0"/>
              <a:t> </a:t>
            </a:r>
            <a:r>
              <a:rPr lang="en-US" dirty="0" err="1"/>
              <a:t>lí</a:t>
            </a:r>
            <a:r>
              <a:rPr lang="en-US" dirty="0"/>
              <a:t> </a:t>
            </a:r>
            <a:r>
              <a:rPr lang="en-US" dirty="0" err="1"/>
              <a:t>rừng</a:t>
            </a:r>
            <a:r>
              <a:rPr lang="en-US" dirty="0"/>
              <a:t>. </a:t>
            </a:r>
            <a:r>
              <a:rPr lang="vi-VN" b="0" i="0" dirty="0"/>
              <a:t>Từ bé ông đã sống giữa thiên nhiên, yêu cảnh rừng núi và thú rừng hoang dã</a:t>
            </a:r>
            <a:endParaRPr lang="vi-VN" dirty="0"/>
          </a:p>
          <a:p>
            <a:endParaRPr lang="en-US" sz="1200" b="0" i="0" kern="1200" dirty="0">
              <a:solidFill>
                <a:schemeClr val="tx1"/>
              </a:solidFill>
              <a:effectLst/>
              <a:latin typeface="+mn-lt"/>
              <a:ea typeface="+mn-ea"/>
              <a:cs typeface="+mn-cs"/>
            </a:endParaRPr>
          </a:p>
          <a:p>
            <a:r>
              <a:rPr lang="vi-VN" sz="1200" b="0" i="0" kern="1200" dirty="0">
                <a:solidFill>
                  <a:schemeClr val="tx1"/>
                </a:solidFill>
                <a:effectLst/>
                <a:latin typeface="+mn-lt"/>
                <a:ea typeface="+mn-ea"/>
                <a:cs typeface="+mn-cs"/>
              </a:rPr>
              <a:t>Chính cuộc sống chan hòa với thiên nhiên, gần gũi với người dân thường đã khiến cho thơ văn của ông giàu tính dân gian, giàu chất thơ của cuộc sống và sự thực tinh tế, sinh động. Khi ông miêu tả thiên nhiên hay viết về các loài thú, loài cây, về con cáo, chùm nho, con cừu, cây bắp cải cũng như thể hiện lòng nhân ái bao la của ông đối với người nghèo. Ông có kiến thức uyên bác về cả thiên nhiên và xã hội, giao thiệp rộng rãi với giới tri thức tự do, sống phóng túng, không thích gần gũi cung đình như nhiều nhà văn Cổ điển khác. Có lẽ vì vậy ông không được vua </a:t>
            </a:r>
            <a:r>
              <a:rPr lang="vi-VN" sz="1200" b="0" i="0" u="none" strike="noStrike" kern="1200" dirty="0">
                <a:solidFill>
                  <a:schemeClr val="tx1"/>
                </a:solidFill>
                <a:effectLst/>
                <a:latin typeface="+mn-lt"/>
                <a:ea typeface="+mn-ea"/>
                <a:cs typeface="+mn-cs"/>
                <a:hlinkClick r:id="rId3" tooltip="Louis XIV của Pháp"/>
              </a:rPr>
              <a:t>Louis XIV của Pháp</a:t>
            </a:r>
            <a:r>
              <a:rPr lang="vi-VN" sz="1200" b="0" i="0" kern="1200" dirty="0">
                <a:solidFill>
                  <a:schemeClr val="tx1"/>
                </a:solidFill>
                <a:effectLst/>
                <a:latin typeface="+mn-lt"/>
                <a:ea typeface="+mn-ea"/>
                <a:cs typeface="+mn-cs"/>
              </a:rPr>
              <a:t> ưa thích.</a:t>
            </a:r>
            <a:endParaRPr lang="vi-VN" dirty="0"/>
          </a:p>
        </p:txBody>
      </p:sp>
      <p:sp>
        <p:nvSpPr>
          <p:cNvPr id="4" name="Slide Number Placeholder 3"/>
          <p:cNvSpPr>
            <a:spLocks noGrp="1"/>
          </p:cNvSpPr>
          <p:nvPr>
            <p:ph type="sldNum" sz="quarter" idx="5"/>
          </p:nvPr>
        </p:nvSpPr>
        <p:spPr/>
        <p:txBody>
          <a:bodyPr/>
          <a:lstStyle/>
          <a:p>
            <a:fld id="{BBB85E97-06A7-4F1A-8603-3CC8670503F7}" type="slidenum">
              <a:rPr lang="en-US" smtClean="0"/>
              <a:t>2</a:t>
            </a:fld>
            <a:endParaRPr lang="en-US"/>
          </a:p>
        </p:txBody>
      </p:sp>
    </p:spTree>
    <p:extLst>
      <p:ext uri="{BB962C8B-B14F-4D97-AF65-F5344CB8AC3E}">
        <p14:creationId xmlns:p14="http://schemas.microsoft.com/office/powerpoint/2010/main" val="3725016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C2302F45-B332-4C2F-951D-CB6E6C05FD84}"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A2BF2-715B-4634-A836-3D88355A23E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2302F45-B332-4C2F-951D-CB6E6C05FD84}"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A2BF2-715B-4634-A836-3D88355A23E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2302F45-B332-4C2F-951D-CB6E6C05FD84}"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A2BF2-715B-4634-A836-3D88355A23E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313" y="12700"/>
            <a:ext cx="98425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图片 7"/>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2700" y="5772150"/>
            <a:ext cx="12192000" cy="154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advTm="3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E82479-279B-465F-BB57-66E0E95AA3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A2457554-1278-4616-84C8-2C63E99BA0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25FA3E88-8126-45B0-9CC3-C7408DA22656}"/>
              </a:ext>
            </a:extLst>
          </p:cNvPr>
          <p:cNvSpPr>
            <a:spLocks noGrp="1"/>
          </p:cNvSpPr>
          <p:nvPr>
            <p:ph type="dt" sz="half" idx="10"/>
          </p:nvPr>
        </p:nvSpPr>
        <p:spPr/>
        <p:txBody>
          <a:body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73D9625-86B1-4F56-9EC8-4EDD6429849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080EF61-3360-4F24-9E90-CD0B8293EEB4}"/>
              </a:ext>
            </a:extLst>
          </p:cNvPr>
          <p:cNvSpPr>
            <a:spLocks noGrp="1"/>
          </p:cNvSpPr>
          <p:nvPr>
            <p:ph type="sldNum" sz="quarter" idx="12"/>
          </p:nvPr>
        </p:nvSpPr>
        <p:spPr/>
        <p:txBody>
          <a:body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4913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467A0D-1D93-4FC4-A3C9-2F2FA3BE448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8E5E03B7-67F7-4DEC-840C-03006EE923A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46024576-E27C-46E6-8273-4852D1C7D62B}"/>
              </a:ext>
            </a:extLst>
          </p:cNvPr>
          <p:cNvSpPr>
            <a:spLocks noGrp="1"/>
          </p:cNvSpPr>
          <p:nvPr>
            <p:ph type="dt" sz="half" idx="10"/>
          </p:nvPr>
        </p:nvSpPr>
        <p:spPr/>
        <p:txBody>
          <a:body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D106B3B-3813-42BD-986D-E58526AA36D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F100532-B635-4374-B5E3-9B3396E639FB}"/>
              </a:ext>
            </a:extLst>
          </p:cNvPr>
          <p:cNvSpPr>
            <a:spLocks noGrp="1"/>
          </p:cNvSpPr>
          <p:nvPr>
            <p:ph type="sldNum" sz="quarter" idx="12"/>
          </p:nvPr>
        </p:nvSpPr>
        <p:spPr/>
        <p:txBody>
          <a:body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80783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5A2BDD-090F-4BF5-9AA2-FE1BC578AF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257AB5EA-4442-4B4E-94C3-0C1DD7AE53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5D4FBD97-E897-4449-B4CE-7D934E73F536}"/>
              </a:ext>
            </a:extLst>
          </p:cNvPr>
          <p:cNvSpPr>
            <a:spLocks noGrp="1"/>
          </p:cNvSpPr>
          <p:nvPr>
            <p:ph type="dt" sz="half" idx="10"/>
          </p:nvPr>
        </p:nvSpPr>
        <p:spPr/>
        <p:txBody>
          <a:body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8AED63E-63FA-4DEE-A713-512503DB0D3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6B70A83-15EA-474D-8639-ED0B4CAC6381}"/>
              </a:ext>
            </a:extLst>
          </p:cNvPr>
          <p:cNvSpPr>
            <a:spLocks noGrp="1"/>
          </p:cNvSpPr>
          <p:nvPr>
            <p:ph type="sldNum" sz="quarter" idx="12"/>
          </p:nvPr>
        </p:nvSpPr>
        <p:spPr/>
        <p:txBody>
          <a:body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6556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30A870-6F2A-4A29-BC12-5EEF1057876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8CC95517-69EA-4BFF-9CE5-DC47C79375F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FA2A1242-60B4-4B9C-B411-755D62BA27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09353C56-C624-4E31-8088-C4C4AFF32DAB}"/>
              </a:ext>
            </a:extLst>
          </p:cNvPr>
          <p:cNvSpPr>
            <a:spLocks noGrp="1"/>
          </p:cNvSpPr>
          <p:nvPr>
            <p:ph type="dt" sz="half" idx="10"/>
          </p:nvPr>
        </p:nvSpPr>
        <p:spPr/>
        <p:txBody>
          <a:body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083B5E5-DD39-45E4-9ADC-4ABC9897C80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384675E-83F1-4F39-B7DF-48556F201AC2}"/>
              </a:ext>
            </a:extLst>
          </p:cNvPr>
          <p:cNvSpPr>
            <a:spLocks noGrp="1"/>
          </p:cNvSpPr>
          <p:nvPr>
            <p:ph type="sldNum" sz="quarter" idx="12"/>
          </p:nvPr>
        </p:nvSpPr>
        <p:spPr/>
        <p:txBody>
          <a:body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25291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E610A3-4F16-4BFD-931D-0CDB4582593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20B22AB3-B4A2-4D8C-903D-B891FDD358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1572D68D-7CDB-4A5A-B119-05C4D52A403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343C0BDF-EB72-49CF-AAA2-784793ABD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305F5EE-580E-4763-8ED7-3F50BD60CA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21E1F2BE-AFCA-4313-B69E-E04C2FCE7738}"/>
              </a:ext>
            </a:extLst>
          </p:cNvPr>
          <p:cNvSpPr>
            <a:spLocks noGrp="1"/>
          </p:cNvSpPr>
          <p:nvPr>
            <p:ph type="dt" sz="half" idx="10"/>
          </p:nvPr>
        </p:nvSpPr>
        <p:spPr/>
        <p:txBody>
          <a:body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EF4AA1BF-C0AC-478C-962F-0E80C7079FB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AE53A5CB-4B4A-4769-B3D6-0E554BAA4137}"/>
              </a:ext>
            </a:extLst>
          </p:cNvPr>
          <p:cNvSpPr>
            <a:spLocks noGrp="1"/>
          </p:cNvSpPr>
          <p:nvPr>
            <p:ph type="sldNum" sz="quarter" idx="12"/>
          </p:nvPr>
        </p:nvSpPr>
        <p:spPr/>
        <p:txBody>
          <a:body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517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2E65A5-F75F-424D-BCF3-FE3351A0EDA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0C8FF0D1-2EC4-41EC-94A8-423BCDC625B3}"/>
              </a:ext>
            </a:extLst>
          </p:cNvPr>
          <p:cNvSpPr>
            <a:spLocks noGrp="1"/>
          </p:cNvSpPr>
          <p:nvPr>
            <p:ph type="dt" sz="half" idx="10"/>
          </p:nvPr>
        </p:nvSpPr>
        <p:spPr/>
        <p:txBody>
          <a:body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36956A27-A51C-4350-9219-AF263DE73A4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5C263C1B-48FC-4898-90E0-3314F7F074BA}"/>
              </a:ext>
            </a:extLst>
          </p:cNvPr>
          <p:cNvSpPr>
            <a:spLocks noGrp="1"/>
          </p:cNvSpPr>
          <p:nvPr>
            <p:ph type="sldNum" sz="quarter" idx="12"/>
          </p:nvPr>
        </p:nvSpPr>
        <p:spPr/>
        <p:txBody>
          <a:body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5450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9C7A486-5DC0-4C75-831E-AFDC0B20B800}"/>
              </a:ext>
            </a:extLst>
          </p:cNvPr>
          <p:cNvSpPr>
            <a:spLocks noGrp="1"/>
          </p:cNvSpPr>
          <p:nvPr>
            <p:ph type="dt" sz="half" idx="10"/>
          </p:nvPr>
        </p:nvSpPr>
        <p:spPr/>
        <p:txBody>
          <a:body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57986173-ED1C-4532-8D3B-362D909B2A9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BB0897B9-3226-428B-8B83-C1DA9BF41EF5}"/>
              </a:ext>
            </a:extLst>
          </p:cNvPr>
          <p:cNvSpPr>
            <a:spLocks noGrp="1"/>
          </p:cNvSpPr>
          <p:nvPr>
            <p:ph type="sldNum" sz="quarter" idx="12"/>
          </p:nvPr>
        </p:nvSpPr>
        <p:spPr/>
        <p:txBody>
          <a:body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9012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C2302F45-B332-4C2F-951D-CB6E6C05FD84}"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A2BF2-715B-4634-A836-3D88355A23E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C25D06-3FB2-46A3-B563-289C353F29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8296E372-A4F0-49AD-9465-BCC2EF02DD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C9488EB6-185B-439D-BC01-51370E8BD6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D52A825-BAAC-43FE-B997-34F5E97723C3}"/>
              </a:ext>
            </a:extLst>
          </p:cNvPr>
          <p:cNvSpPr>
            <a:spLocks noGrp="1"/>
          </p:cNvSpPr>
          <p:nvPr>
            <p:ph type="dt" sz="half" idx="10"/>
          </p:nvPr>
        </p:nvSpPr>
        <p:spPr/>
        <p:txBody>
          <a:body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E3A6D2A-7471-4533-B6A6-9AB84F06982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E01A3CE1-C9BD-48FC-BCC1-7799CF556763}"/>
              </a:ext>
            </a:extLst>
          </p:cNvPr>
          <p:cNvSpPr>
            <a:spLocks noGrp="1"/>
          </p:cNvSpPr>
          <p:nvPr>
            <p:ph type="sldNum" sz="quarter" idx="12"/>
          </p:nvPr>
        </p:nvSpPr>
        <p:spPr/>
        <p:txBody>
          <a:body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08454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87AC33-091C-4614-BBB9-2A6BD10AA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65947C3C-B191-4F52-A1F6-EAA43F1ACF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D5E54682-B93A-40FF-858E-56FDA1D6E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80B2639-DF86-4024-BA5A-23D77276D852}"/>
              </a:ext>
            </a:extLst>
          </p:cNvPr>
          <p:cNvSpPr>
            <a:spLocks noGrp="1"/>
          </p:cNvSpPr>
          <p:nvPr>
            <p:ph type="dt" sz="half" idx="10"/>
          </p:nvPr>
        </p:nvSpPr>
        <p:spPr/>
        <p:txBody>
          <a:body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CA46F1C2-4419-42DC-B0A7-B5B58F8F98C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07FD8DC7-5536-45A6-B9FD-78C535EB9DED}"/>
              </a:ext>
            </a:extLst>
          </p:cNvPr>
          <p:cNvSpPr>
            <a:spLocks noGrp="1"/>
          </p:cNvSpPr>
          <p:nvPr>
            <p:ph type="sldNum" sz="quarter" idx="12"/>
          </p:nvPr>
        </p:nvSpPr>
        <p:spPr/>
        <p:txBody>
          <a:body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11231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7E8232-E7E9-4867-AE15-8B2EE8A1E316}"/>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BC4A3B17-F6BE-45DB-AEE9-5F1C137F69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0E50BB0F-F1F0-4F4A-88A7-C6CE78F7563D}"/>
              </a:ext>
            </a:extLst>
          </p:cNvPr>
          <p:cNvSpPr>
            <a:spLocks noGrp="1"/>
          </p:cNvSpPr>
          <p:nvPr>
            <p:ph type="dt" sz="half" idx="10"/>
          </p:nvPr>
        </p:nvSpPr>
        <p:spPr/>
        <p:txBody>
          <a:body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6552FD8-EA01-4130-A2AF-9D5F1C09ABC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56A3523-197B-41C3-B1BF-7C2DEC08E7ED}"/>
              </a:ext>
            </a:extLst>
          </p:cNvPr>
          <p:cNvSpPr>
            <a:spLocks noGrp="1"/>
          </p:cNvSpPr>
          <p:nvPr>
            <p:ph type="sldNum" sz="quarter" idx="12"/>
          </p:nvPr>
        </p:nvSpPr>
        <p:spPr/>
        <p:txBody>
          <a:body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72477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1BF0E1D-E9E2-4B03-8111-0D1CC0E529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2E823CF1-EBF8-4AAA-B121-DC192CD0AEA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44D7CC8F-DCD3-4567-97E1-C0FC1E64B144}"/>
              </a:ext>
            </a:extLst>
          </p:cNvPr>
          <p:cNvSpPr>
            <a:spLocks noGrp="1"/>
          </p:cNvSpPr>
          <p:nvPr>
            <p:ph type="dt" sz="half" idx="10"/>
          </p:nvPr>
        </p:nvSpPr>
        <p:spPr/>
        <p:txBody>
          <a:body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3B4D32B-C560-44EC-8990-73016923A5D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D04B221-3170-451B-8C9A-91DCFEB2160A}"/>
              </a:ext>
            </a:extLst>
          </p:cNvPr>
          <p:cNvSpPr>
            <a:spLocks noGrp="1"/>
          </p:cNvSpPr>
          <p:nvPr>
            <p:ph type="sldNum" sz="quarter" idx="12"/>
          </p:nvPr>
        </p:nvSpPr>
        <p:spPr/>
        <p:txBody>
          <a:body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568295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5D6B028-ABBD-4475-BB7F-645E0ABAB7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31577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E82479-279B-465F-BB57-66E0E95AA3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A2457554-1278-4616-84C8-2C63E99BA0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25FA3E88-8126-45B0-9CC3-C7408DA22656}"/>
              </a:ext>
            </a:extLst>
          </p:cNvPr>
          <p:cNvSpPr>
            <a:spLocks noGrp="1"/>
          </p:cNvSpPr>
          <p:nvPr>
            <p:ph type="dt" sz="half" idx="10"/>
          </p:nvPr>
        </p:nvSpPr>
        <p:spPr/>
        <p:txBody>
          <a:body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73D9625-86B1-4F56-9EC8-4EDD6429849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080EF61-3360-4F24-9E90-CD0B8293EEB4}"/>
              </a:ext>
            </a:extLst>
          </p:cNvPr>
          <p:cNvSpPr>
            <a:spLocks noGrp="1"/>
          </p:cNvSpPr>
          <p:nvPr>
            <p:ph type="sldNum" sz="quarter" idx="12"/>
          </p:nvPr>
        </p:nvSpPr>
        <p:spPr/>
        <p:txBody>
          <a:body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1409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467A0D-1D93-4FC4-A3C9-2F2FA3BE448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8E5E03B7-67F7-4DEC-840C-03006EE923A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46024576-E27C-46E6-8273-4852D1C7D62B}"/>
              </a:ext>
            </a:extLst>
          </p:cNvPr>
          <p:cNvSpPr>
            <a:spLocks noGrp="1"/>
          </p:cNvSpPr>
          <p:nvPr>
            <p:ph type="dt" sz="half" idx="10"/>
          </p:nvPr>
        </p:nvSpPr>
        <p:spPr/>
        <p:txBody>
          <a:body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D106B3B-3813-42BD-986D-E58526AA36D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F100532-B635-4374-B5E3-9B3396E639FB}"/>
              </a:ext>
            </a:extLst>
          </p:cNvPr>
          <p:cNvSpPr>
            <a:spLocks noGrp="1"/>
          </p:cNvSpPr>
          <p:nvPr>
            <p:ph type="sldNum" sz="quarter" idx="12"/>
          </p:nvPr>
        </p:nvSpPr>
        <p:spPr/>
        <p:txBody>
          <a:body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54246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5A2BDD-090F-4BF5-9AA2-FE1BC578AF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257AB5EA-4442-4B4E-94C3-0C1DD7AE53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5D4FBD97-E897-4449-B4CE-7D934E73F536}"/>
              </a:ext>
            </a:extLst>
          </p:cNvPr>
          <p:cNvSpPr>
            <a:spLocks noGrp="1"/>
          </p:cNvSpPr>
          <p:nvPr>
            <p:ph type="dt" sz="half" idx="10"/>
          </p:nvPr>
        </p:nvSpPr>
        <p:spPr/>
        <p:txBody>
          <a:body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8AED63E-63FA-4DEE-A713-512503DB0D3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6B70A83-15EA-474D-8639-ED0B4CAC6381}"/>
              </a:ext>
            </a:extLst>
          </p:cNvPr>
          <p:cNvSpPr>
            <a:spLocks noGrp="1"/>
          </p:cNvSpPr>
          <p:nvPr>
            <p:ph type="sldNum" sz="quarter" idx="12"/>
          </p:nvPr>
        </p:nvSpPr>
        <p:spPr/>
        <p:txBody>
          <a:body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57776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30A870-6F2A-4A29-BC12-5EEF1057876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8CC95517-69EA-4BFF-9CE5-DC47C79375F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FA2A1242-60B4-4B9C-B411-755D62BA27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09353C56-C624-4E31-8088-C4C4AFF32DAB}"/>
              </a:ext>
            </a:extLst>
          </p:cNvPr>
          <p:cNvSpPr>
            <a:spLocks noGrp="1"/>
          </p:cNvSpPr>
          <p:nvPr>
            <p:ph type="dt" sz="half" idx="10"/>
          </p:nvPr>
        </p:nvSpPr>
        <p:spPr/>
        <p:txBody>
          <a:body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083B5E5-DD39-45E4-9ADC-4ABC9897C80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384675E-83F1-4F39-B7DF-48556F201AC2}"/>
              </a:ext>
            </a:extLst>
          </p:cNvPr>
          <p:cNvSpPr>
            <a:spLocks noGrp="1"/>
          </p:cNvSpPr>
          <p:nvPr>
            <p:ph type="sldNum" sz="quarter" idx="12"/>
          </p:nvPr>
        </p:nvSpPr>
        <p:spPr/>
        <p:txBody>
          <a:body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33904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E610A3-4F16-4BFD-931D-0CDB4582593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20B22AB3-B4A2-4D8C-903D-B891FDD358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1572D68D-7CDB-4A5A-B119-05C4D52A403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343C0BDF-EB72-49CF-AAA2-784793ABD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305F5EE-580E-4763-8ED7-3F50BD60CA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21E1F2BE-AFCA-4313-B69E-E04C2FCE7738}"/>
              </a:ext>
            </a:extLst>
          </p:cNvPr>
          <p:cNvSpPr>
            <a:spLocks noGrp="1"/>
          </p:cNvSpPr>
          <p:nvPr>
            <p:ph type="dt" sz="half" idx="10"/>
          </p:nvPr>
        </p:nvSpPr>
        <p:spPr/>
        <p:txBody>
          <a:body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EF4AA1BF-C0AC-478C-962F-0E80C7079FB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AE53A5CB-4B4A-4769-B3D6-0E554BAA4137}"/>
              </a:ext>
            </a:extLst>
          </p:cNvPr>
          <p:cNvSpPr>
            <a:spLocks noGrp="1"/>
          </p:cNvSpPr>
          <p:nvPr>
            <p:ph type="sldNum" sz="quarter" idx="12"/>
          </p:nvPr>
        </p:nvSpPr>
        <p:spPr/>
        <p:txBody>
          <a:body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901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2302F45-B332-4C2F-951D-CB6E6C05FD84}" type="datetimeFigureOut">
              <a:rPr lang="en-US" smtClean="0"/>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AA2BF2-715B-4634-A836-3D88355A23E0}"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2E65A5-F75F-424D-BCF3-FE3351A0EDA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0C8FF0D1-2EC4-41EC-94A8-423BCDC625B3}"/>
              </a:ext>
            </a:extLst>
          </p:cNvPr>
          <p:cNvSpPr>
            <a:spLocks noGrp="1"/>
          </p:cNvSpPr>
          <p:nvPr>
            <p:ph type="dt" sz="half" idx="10"/>
          </p:nvPr>
        </p:nvSpPr>
        <p:spPr/>
        <p:txBody>
          <a:body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36956A27-A51C-4350-9219-AF263DE73A4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5C263C1B-48FC-4898-90E0-3314F7F074BA}"/>
              </a:ext>
            </a:extLst>
          </p:cNvPr>
          <p:cNvSpPr>
            <a:spLocks noGrp="1"/>
          </p:cNvSpPr>
          <p:nvPr>
            <p:ph type="sldNum" sz="quarter" idx="12"/>
          </p:nvPr>
        </p:nvSpPr>
        <p:spPr/>
        <p:txBody>
          <a:body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325121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9C7A486-5DC0-4C75-831E-AFDC0B20B800}"/>
              </a:ext>
            </a:extLst>
          </p:cNvPr>
          <p:cNvSpPr>
            <a:spLocks noGrp="1"/>
          </p:cNvSpPr>
          <p:nvPr>
            <p:ph type="dt" sz="half" idx="10"/>
          </p:nvPr>
        </p:nvSpPr>
        <p:spPr/>
        <p:txBody>
          <a:body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57986173-ED1C-4532-8D3B-362D909B2A9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BB0897B9-3226-428B-8B83-C1DA9BF41EF5}"/>
              </a:ext>
            </a:extLst>
          </p:cNvPr>
          <p:cNvSpPr>
            <a:spLocks noGrp="1"/>
          </p:cNvSpPr>
          <p:nvPr>
            <p:ph type="sldNum" sz="quarter" idx="12"/>
          </p:nvPr>
        </p:nvSpPr>
        <p:spPr/>
        <p:txBody>
          <a:body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0622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C25D06-3FB2-46A3-B563-289C353F29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8296E372-A4F0-49AD-9465-BCC2EF02DD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C9488EB6-185B-439D-BC01-51370E8BD6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D52A825-BAAC-43FE-B997-34F5E97723C3}"/>
              </a:ext>
            </a:extLst>
          </p:cNvPr>
          <p:cNvSpPr>
            <a:spLocks noGrp="1"/>
          </p:cNvSpPr>
          <p:nvPr>
            <p:ph type="dt" sz="half" idx="10"/>
          </p:nvPr>
        </p:nvSpPr>
        <p:spPr/>
        <p:txBody>
          <a:body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E3A6D2A-7471-4533-B6A6-9AB84F06982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E01A3CE1-C9BD-48FC-BCC1-7799CF556763}"/>
              </a:ext>
            </a:extLst>
          </p:cNvPr>
          <p:cNvSpPr>
            <a:spLocks noGrp="1"/>
          </p:cNvSpPr>
          <p:nvPr>
            <p:ph type="sldNum" sz="quarter" idx="12"/>
          </p:nvPr>
        </p:nvSpPr>
        <p:spPr/>
        <p:txBody>
          <a:body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43403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87AC33-091C-4614-BBB9-2A6BD10AA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65947C3C-B191-4F52-A1F6-EAA43F1ACF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D5E54682-B93A-40FF-858E-56FDA1D6E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80B2639-DF86-4024-BA5A-23D77276D852}"/>
              </a:ext>
            </a:extLst>
          </p:cNvPr>
          <p:cNvSpPr>
            <a:spLocks noGrp="1"/>
          </p:cNvSpPr>
          <p:nvPr>
            <p:ph type="dt" sz="half" idx="10"/>
          </p:nvPr>
        </p:nvSpPr>
        <p:spPr/>
        <p:txBody>
          <a:body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CA46F1C2-4419-42DC-B0A7-B5B58F8F98C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07FD8DC7-5536-45A6-B9FD-78C535EB9DED}"/>
              </a:ext>
            </a:extLst>
          </p:cNvPr>
          <p:cNvSpPr>
            <a:spLocks noGrp="1"/>
          </p:cNvSpPr>
          <p:nvPr>
            <p:ph type="sldNum" sz="quarter" idx="12"/>
          </p:nvPr>
        </p:nvSpPr>
        <p:spPr/>
        <p:txBody>
          <a:body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50102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7E8232-E7E9-4867-AE15-8B2EE8A1E316}"/>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BC4A3B17-F6BE-45DB-AEE9-5F1C137F69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0E50BB0F-F1F0-4F4A-88A7-C6CE78F7563D}"/>
              </a:ext>
            </a:extLst>
          </p:cNvPr>
          <p:cNvSpPr>
            <a:spLocks noGrp="1"/>
          </p:cNvSpPr>
          <p:nvPr>
            <p:ph type="dt" sz="half" idx="10"/>
          </p:nvPr>
        </p:nvSpPr>
        <p:spPr/>
        <p:txBody>
          <a:body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6552FD8-EA01-4130-A2AF-9D5F1C09ABC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56A3523-197B-41C3-B1BF-7C2DEC08E7ED}"/>
              </a:ext>
            </a:extLst>
          </p:cNvPr>
          <p:cNvSpPr>
            <a:spLocks noGrp="1"/>
          </p:cNvSpPr>
          <p:nvPr>
            <p:ph type="sldNum" sz="quarter" idx="12"/>
          </p:nvPr>
        </p:nvSpPr>
        <p:spPr/>
        <p:txBody>
          <a:body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654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1BF0E1D-E9E2-4B03-8111-0D1CC0E529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2E823CF1-EBF8-4AAA-B121-DC192CD0AEA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44D7CC8F-DCD3-4567-97E1-C0FC1E64B144}"/>
              </a:ext>
            </a:extLst>
          </p:cNvPr>
          <p:cNvSpPr>
            <a:spLocks noGrp="1"/>
          </p:cNvSpPr>
          <p:nvPr>
            <p:ph type="dt" sz="half" idx="10"/>
          </p:nvPr>
        </p:nvSpPr>
        <p:spPr/>
        <p:txBody>
          <a:body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3B4D32B-C560-44EC-8990-73016923A5D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D04B221-3170-451B-8C9A-91DCFEB2160A}"/>
              </a:ext>
            </a:extLst>
          </p:cNvPr>
          <p:cNvSpPr>
            <a:spLocks noGrp="1"/>
          </p:cNvSpPr>
          <p:nvPr>
            <p:ph type="sldNum" sz="quarter" idx="12"/>
          </p:nvPr>
        </p:nvSpPr>
        <p:spPr/>
        <p:txBody>
          <a:body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130308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5D6B028-ABBD-4475-BB7F-645E0ABAB7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761380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E82479-279B-465F-BB57-66E0E95AA3D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 xmlns:a16="http://schemas.microsoft.com/office/drawing/2014/main" id="{A2457554-1278-4616-84C8-2C63E99BA0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 xmlns:a16="http://schemas.microsoft.com/office/drawing/2014/main" id="{25FA3E88-8126-45B0-9CC3-C7408DA22656}"/>
              </a:ext>
            </a:extLst>
          </p:cNvPr>
          <p:cNvSpPr>
            <a:spLocks noGrp="1"/>
          </p:cNvSpPr>
          <p:nvPr>
            <p:ph type="dt" sz="half" idx="10"/>
          </p:nvPr>
        </p:nvSpPr>
        <p:spPr/>
        <p:txBody>
          <a:body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73D9625-86B1-4F56-9EC8-4EDD6429849C}"/>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080EF61-3360-4F24-9E90-CD0B8293EEB4}"/>
              </a:ext>
            </a:extLst>
          </p:cNvPr>
          <p:cNvSpPr>
            <a:spLocks noGrp="1"/>
          </p:cNvSpPr>
          <p:nvPr>
            <p:ph type="sldNum" sz="quarter" idx="12"/>
          </p:nvPr>
        </p:nvSpPr>
        <p:spPr/>
        <p:txBody>
          <a:body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3536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467A0D-1D93-4FC4-A3C9-2F2FA3BE448E}"/>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8E5E03B7-67F7-4DEC-840C-03006EE923A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46024576-E27C-46E6-8273-4852D1C7D62B}"/>
              </a:ext>
            </a:extLst>
          </p:cNvPr>
          <p:cNvSpPr>
            <a:spLocks noGrp="1"/>
          </p:cNvSpPr>
          <p:nvPr>
            <p:ph type="dt" sz="half" idx="10"/>
          </p:nvPr>
        </p:nvSpPr>
        <p:spPr/>
        <p:txBody>
          <a:body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5D106B3B-3813-42BD-986D-E58526AA36D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EF100532-B635-4374-B5E3-9B3396E639FB}"/>
              </a:ext>
            </a:extLst>
          </p:cNvPr>
          <p:cNvSpPr>
            <a:spLocks noGrp="1"/>
          </p:cNvSpPr>
          <p:nvPr>
            <p:ph type="sldNum" sz="quarter" idx="12"/>
          </p:nvPr>
        </p:nvSpPr>
        <p:spPr/>
        <p:txBody>
          <a:body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011466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F5A2BDD-090F-4BF5-9AA2-FE1BC578AF1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 xmlns:a16="http://schemas.microsoft.com/office/drawing/2014/main" id="{257AB5EA-4442-4B4E-94C3-0C1DD7AE53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 xmlns:a16="http://schemas.microsoft.com/office/drawing/2014/main" id="{5D4FBD97-E897-4449-B4CE-7D934E73F536}"/>
              </a:ext>
            </a:extLst>
          </p:cNvPr>
          <p:cNvSpPr>
            <a:spLocks noGrp="1"/>
          </p:cNvSpPr>
          <p:nvPr>
            <p:ph type="dt" sz="half" idx="10"/>
          </p:nvPr>
        </p:nvSpPr>
        <p:spPr/>
        <p:txBody>
          <a:body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98AED63E-63FA-4DEE-A713-512503DB0D3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6B70A83-15EA-474D-8639-ED0B4CAC6381}"/>
              </a:ext>
            </a:extLst>
          </p:cNvPr>
          <p:cNvSpPr>
            <a:spLocks noGrp="1"/>
          </p:cNvSpPr>
          <p:nvPr>
            <p:ph type="sldNum" sz="quarter" idx="12"/>
          </p:nvPr>
        </p:nvSpPr>
        <p:spPr/>
        <p:txBody>
          <a:body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5235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C2302F45-B332-4C2F-951D-CB6E6C05FD84}"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A2BF2-715B-4634-A836-3D88355A23E0}"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30A870-6F2A-4A29-BC12-5EEF10578761}"/>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8CC95517-69EA-4BFF-9CE5-DC47C79375F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 xmlns:a16="http://schemas.microsoft.com/office/drawing/2014/main" id="{FA2A1242-60B4-4B9C-B411-755D62BA279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 xmlns:a16="http://schemas.microsoft.com/office/drawing/2014/main" id="{09353C56-C624-4E31-8088-C4C4AFF32DAB}"/>
              </a:ext>
            </a:extLst>
          </p:cNvPr>
          <p:cNvSpPr>
            <a:spLocks noGrp="1"/>
          </p:cNvSpPr>
          <p:nvPr>
            <p:ph type="dt" sz="half" idx="10"/>
          </p:nvPr>
        </p:nvSpPr>
        <p:spPr/>
        <p:txBody>
          <a:body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7083B5E5-DD39-45E4-9ADC-4ABC9897C80E}"/>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A384675E-83F1-4F39-B7DF-48556F201AC2}"/>
              </a:ext>
            </a:extLst>
          </p:cNvPr>
          <p:cNvSpPr>
            <a:spLocks noGrp="1"/>
          </p:cNvSpPr>
          <p:nvPr>
            <p:ph type="sldNum" sz="quarter" idx="12"/>
          </p:nvPr>
        </p:nvSpPr>
        <p:spPr/>
        <p:txBody>
          <a:body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996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CE610A3-4F16-4BFD-931D-0CDB45825936}"/>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20B22AB3-B4A2-4D8C-903D-B891FDD358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 xmlns:a16="http://schemas.microsoft.com/office/drawing/2014/main" id="{1572D68D-7CDB-4A5A-B119-05C4D52A403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 xmlns:a16="http://schemas.microsoft.com/office/drawing/2014/main" id="{343C0BDF-EB72-49CF-AAA2-784793ABD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 xmlns:a16="http://schemas.microsoft.com/office/drawing/2014/main" id="{E305F5EE-580E-4763-8ED7-3F50BD60CAB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 xmlns:a16="http://schemas.microsoft.com/office/drawing/2014/main" id="{21E1F2BE-AFCA-4313-B69E-E04C2FCE7738}"/>
              </a:ext>
            </a:extLst>
          </p:cNvPr>
          <p:cNvSpPr>
            <a:spLocks noGrp="1"/>
          </p:cNvSpPr>
          <p:nvPr>
            <p:ph type="dt" sz="half" idx="10"/>
          </p:nvPr>
        </p:nvSpPr>
        <p:spPr/>
        <p:txBody>
          <a:body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8" name="Footer Placeholder 7">
            <a:extLst>
              <a:ext uri="{FF2B5EF4-FFF2-40B4-BE49-F238E27FC236}">
                <a16:creationId xmlns="" xmlns:a16="http://schemas.microsoft.com/office/drawing/2014/main" id="{EF4AA1BF-C0AC-478C-962F-0E80C7079FBE}"/>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 xmlns:a16="http://schemas.microsoft.com/office/drawing/2014/main" id="{AE53A5CB-4B4A-4769-B3D6-0E554BAA4137}"/>
              </a:ext>
            </a:extLst>
          </p:cNvPr>
          <p:cNvSpPr>
            <a:spLocks noGrp="1"/>
          </p:cNvSpPr>
          <p:nvPr>
            <p:ph type="sldNum" sz="quarter" idx="12"/>
          </p:nvPr>
        </p:nvSpPr>
        <p:spPr/>
        <p:txBody>
          <a:body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73549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2E65A5-F75F-424D-BCF3-FE3351A0EDA8}"/>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 xmlns:a16="http://schemas.microsoft.com/office/drawing/2014/main" id="{0C8FF0D1-2EC4-41EC-94A8-423BCDC625B3}"/>
              </a:ext>
            </a:extLst>
          </p:cNvPr>
          <p:cNvSpPr>
            <a:spLocks noGrp="1"/>
          </p:cNvSpPr>
          <p:nvPr>
            <p:ph type="dt" sz="half" idx="10"/>
          </p:nvPr>
        </p:nvSpPr>
        <p:spPr/>
        <p:txBody>
          <a:body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4" name="Footer Placeholder 3">
            <a:extLst>
              <a:ext uri="{FF2B5EF4-FFF2-40B4-BE49-F238E27FC236}">
                <a16:creationId xmlns="" xmlns:a16="http://schemas.microsoft.com/office/drawing/2014/main" id="{36956A27-A51C-4350-9219-AF263DE73A48}"/>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 xmlns:a16="http://schemas.microsoft.com/office/drawing/2014/main" id="{5C263C1B-48FC-4898-90E0-3314F7F074BA}"/>
              </a:ext>
            </a:extLst>
          </p:cNvPr>
          <p:cNvSpPr>
            <a:spLocks noGrp="1"/>
          </p:cNvSpPr>
          <p:nvPr>
            <p:ph type="sldNum" sz="quarter" idx="12"/>
          </p:nvPr>
        </p:nvSpPr>
        <p:spPr/>
        <p:txBody>
          <a:body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57997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 xmlns:a16="http://schemas.microsoft.com/office/drawing/2014/main" id="{D9C7A486-5DC0-4C75-831E-AFDC0B20B800}"/>
              </a:ext>
            </a:extLst>
          </p:cNvPr>
          <p:cNvSpPr>
            <a:spLocks noGrp="1"/>
          </p:cNvSpPr>
          <p:nvPr>
            <p:ph type="dt" sz="half" idx="10"/>
          </p:nvPr>
        </p:nvSpPr>
        <p:spPr/>
        <p:txBody>
          <a:body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3" name="Footer Placeholder 2">
            <a:extLst>
              <a:ext uri="{FF2B5EF4-FFF2-40B4-BE49-F238E27FC236}">
                <a16:creationId xmlns="" xmlns:a16="http://schemas.microsoft.com/office/drawing/2014/main" id="{57986173-ED1C-4532-8D3B-362D909B2A99}"/>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 xmlns:a16="http://schemas.microsoft.com/office/drawing/2014/main" id="{BB0897B9-3226-428B-8B83-C1DA9BF41EF5}"/>
              </a:ext>
            </a:extLst>
          </p:cNvPr>
          <p:cNvSpPr>
            <a:spLocks noGrp="1"/>
          </p:cNvSpPr>
          <p:nvPr>
            <p:ph type="sldNum" sz="quarter" idx="12"/>
          </p:nvPr>
        </p:nvSpPr>
        <p:spPr/>
        <p:txBody>
          <a:body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8877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4C25D06-3FB2-46A3-B563-289C353F29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 xmlns:a16="http://schemas.microsoft.com/office/drawing/2014/main" id="{8296E372-A4F0-49AD-9465-BCC2EF02DDF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 xmlns:a16="http://schemas.microsoft.com/office/drawing/2014/main" id="{C9488EB6-185B-439D-BC01-51370E8BD65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DD52A825-BAAC-43FE-B997-34F5E97723C3}"/>
              </a:ext>
            </a:extLst>
          </p:cNvPr>
          <p:cNvSpPr>
            <a:spLocks noGrp="1"/>
          </p:cNvSpPr>
          <p:nvPr>
            <p:ph type="dt" sz="half" idx="10"/>
          </p:nvPr>
        </p:nvSpPr>
        <p:spPr/>
        <p:txBody>
          <a:body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AE3A6D2A-7471-4533-B6A6-9AB84F069824}"/>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E01A3CE1-C9BD-48FC-BCC1-7799CF556763}"/>
              </a:ext>
            </a:extLst>
          </p:cNvPr>
          <p:cNvSpPr>
            <a:spLocks noGrp="1"/>
          </p:cNvSpPr>
          <p:nvPr>
            <p:ph type="sldNum" sz="quarter" idx="12"/>
          </p:nvPr>
        </p:nvSpPr>
        <p:spPr/>
        <p:txBody>
          <a:body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198778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87AC33-091C-4614-BBB9-2A6BD10AAA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 xmlns:a16="http://schemas.microsoft.com/office/drawing/2014/main" id="{65947C3C-B191-4F52-A1F6-EAA43F1ACF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 xmlns:a16="http://schemas.microsoft.com/office/drawing/2014/main" id="{D5E54682-B93A-40FF-858E-56FDA1D6ED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 xmlns:a16="http://schemas.microsoft.com/office/drawing/2014/main" id="{A80B2639-DF86-4024-BA5A-23D77276D852}"/>
              </a:ext>
            </a:extLst>
          </p:cNvPr>
          <p:cNvSpPr>
            <a:spLocks noGrp="1"/>
          </p:cNvSpPr>
          <p:nvPr>
            <p:ph type="dt" sz="half" idx="10"/>
          </p:nvPr>
        </p:nvSpPr>
        <p:spPr/>
        <p:txBody>
          <a:body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6" name="Footer Placeholder 5">
            <a:extLst>
              <a:ext uri="{FF2B5EF4-FFF2-40B4-BE49-F238E27FC236}">
                <a16:creationId xmlns="" xmlns:a16="http://schemas.microsoft.com/office/drawing/2014/main" id="{CA46F1C2-4419-42DC-B0A7-B5B58F8F98C0}"/>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 xmlns:a16="http://schemas.microsoft.com/office/drawing/2014/main" id="{07FD8DC7-5536-45A6-B9FD-78C535EB9DED}"/>
              </a:ext>
            </a:extLst>
          </p:cNvPr>
          <p:cNvSpPr>
            <a:spLocks noGrp="1"/>
          </p:cNvSpPr>
          <p:nvPr>
            <p:ph type="sldNum" sz="quarter" idx="12"/>
          </p:nvPr>
        </p:nvSpPr>
        <p:spPr/>
        <p:txBody>
          <a:body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01292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07E8232-E7E9-4867-AE15-8B2EE8A1E316}"/>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BC4A3B17-F6BE-45DB-AEE9-5F1C137F69F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0E50BB0F-F1F0-4F4A-88A7-C6CE78F7563D}"/>
              </a:ext>
            </a:extLst>
          </p:cNvPr>
          <p:cNvSpPr>
            <a:spLocks noGrp="1"/>
          </p:cNvSpPr>
          <p:nvPr>
            <p:ph type="dt" sz="half" idx="10"/>
          </p:nvPr>
        </p:nvSpPr>
        <p:spPr/>
        <p:txBody>
          <a:body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86552FD8-EA01-4130-A2AF-9D5F1C09ABC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756A3523-197B-41C3-B1BF-7C2DEC08E7ED}"/>
              </a:ext>
            </a:extLst>
          </p:cNvPr>
          <p:cNvSpPr>
            <a:spLocks noGrp="1"/>
          </p:cNvSpPr>
          <p:nvPr>
            <p:ph type="sldNum" sz="quarter" idx="12"/>
          </p:nvPr>
        </p:nvSpPr>
        <p:spPr/>
        <p:txBody>
          <a:body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471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 xmlns:a16="http://schemas.microsoft.com/office/drawing/2014/main" id="{F1BF0E1D-E9E2-4B03-8111-0D1CC0E529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 xmlns:a16="http://schemas.microsoft.com/office/drawing/2014/main" id="{2E823CF1-EBF8-4AAA-B121-DC192CD0AEA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44D7CC8F-DCD3-4567-97E1-C0FC1E64B144}"/>
              </a:ext>
            </a:extLst>
          </p:cNvPr>
          <p:cNvSpPr>
            <a:spLocks noGrp="1"/>
          </p:cNvSpPr>
          <p:nvPr>
            <p:ph type="dt" sz="half" idx="10"/>
          </p:nvPr>
        </p:nvSpPr>
        <p:spPr/>
        <p:txBody>
          <a:body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33B4D32B-C560-44EC-8990-73016923A5D3}"/>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9D04B221-3170-451B-8C9A-91DCFEB2160A}"/>
              </a:ext>
            </a:extLst>
          </p:cNvPr>
          <p:cNvSpPr>
            <a:spLocks noGrp="1"/>
          </p:cNvSpPr>
          <p:nvPr>
            <p:ph type="sldNum" sz="quarter" idx="12"/>
          </p:nvPr>
        </p:nvSpPr>
        <p:spPr/>
        <p:txBody>
          <a:body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0929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5D6B028-ABBD-4475-BB7F-645E0ABAB7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90639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C2302F45-B332-4C2F-951D-CB6E6C05FD84}" type="datetimeFigureOut">
              <a:rPr lang="en-US" smtClean="0"/>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AA2BF2-715B-4634-A836-3D88355A23E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C2302F45-B332-4C2F-951D-CB6E6C05FD84}" type="datetimeFigureOut">
              <a:rPr lang="en-US" smtClean="0"/>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AA2BF2-715B-4634-A836-3D88355A23E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302F45-B332-4C2F-951D-CB6E6C05FD84}" type="datetimeFigureOut">
              <a:rPr lang="en-US" smtClean="0"/>
              <a:t>10/19/2021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AA2BF2-715B-4634-A836-3D88355A23E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302F45-B332-4C2F-951D-CB6E6C05FD84}"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A2BF2-715B-4634-A836-3D88355A23E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2302F45-B332-4C2F-951D-CB6E6C05FD84}" type="datetimeFigureOut">
              <a:rPr lang="en-US" smtClean="0"/>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AA2BF2-715B-4634-A836-3D88355A23E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02F45-B332-4C2F-951D-CB6E6C05FD84}" type="datetimeFigureOut">
              <a:rPr lang="en-US" smtClean="0"/>
              <a:t>10/19/2021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A2BF2-715B-4634-A836-3D88355A23E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2AB8D30-A189-4887-85BC-4EC6B3E8EA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D797DBA2-9307-4430-98EC-8812846C40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D40BF2E0-2987-47FA-B8CB-8CA869C0B9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1278CA52-EAD1-43FF-8934-6F06DAB84E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3BBDD3E-FCF6-4EE3-B635-A13F041A3B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24880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2AB8D30-A189-4887-85BC-4EC6B3E8EA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D797DBA2-9307-4430-98EC-8812846C40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D40BF2E0-2987-47FA-B8CB-8CA869C0B9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1278CA52-EAD1-43FF-8934-6F06DAB84E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3BBDD3E-FCF6-4EE3-B635-A13F041A3B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29072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2AB8D30-A189-4887-85BC-4EC6B3E8EA0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 xmlns:a16="http://schemas.microsoft.com/office/drawing/2014/main" id="{D797DBA2-9307-4430-98EC-8812846C40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 xmlns:a16="http://schemas.microsoft.com/office/drawing/2014/main" id="{D40BF2E0-2987-47FA-B8CB-8CA869C0B97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02F45-B332-4C2F-951D-CB6E6C05FD84}" type="datetimeFigureOut">
              <a:rPr lang="en-US" smtClean="0">
                <a:solidFill>
                  <a:prstClr val="black">
                    <a:tint val="75000"/>
                  </a:prstClr>
                </a:solidFill>
              </a:rPr>
              <a:pPr/>
              <a:t>10/19/2021</a:t>
            </a:fld>
            <a:endParaRPr lang="en-US">
              <a:solidFill>
                <a:prstClr val="black">
                  <a:tint val="75000"/>
                </a:prstClr>
              </a:solidFill>
            </a:endParaRPr>
          </a:p>
        </p:txBody>
      </p:sp>
      <p:sp>
        <p:nvSpPr>
          <p:cNvPr id="5" name="Footer Placeholder 4">
            <a:extLst>
              <a:ext uri="{FF2B5EF4-FFF2-40B4-BE49-F238E27FC236}">
                <a16:creationId xmlns="" xmlns:a16="http://schemas.microsoft.com/office/drawing/2014/main" id="{1278CA52-EAD1-43FF-8934-6F06DAB84E9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 xmlns:a16="http://schemas.microsoft.com/office/drawing/2014/main" id="{13BBDD3E-FCF6-4EE3-B635-A13F041A3B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A2BF2-715B-4634-A836-3D88355A23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6566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2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notesSlide" Target="../notesSlides/notesSlide1.xml"/><Relationship Id="rId7" Type="http://schemas.openxmlformats.org/officeDocument/2006/relationships/diagramLayout" Target="../diagrams/layout1.xml"/><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diagramData" Target="../diagrams/data1.xml"/><Relationship Id="rId5" Type="http://schemas.openxmlformats.org/officeDocument/2006/relationships/image" Target="../media/image5.jpeg"/><Relationship Id="rId10" Type="http://schemas.microsoft.com/office/2007/relationships/diagramDrawing" Target="../diagrams/drawing1.xml"/><Relationship Id="rId4" Type="http://schemas.openxmlformats.org/officeDocument/2006/relationships/image" Target="../media/image4.jpeg"/><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file:///D:\GI&#193;O%20&#193;N%20&#272;I&#7878;N%20T&#7916;\Em%20yeu%20truong%20em%20-%20Cao%20Thuy%20Duong.mp3" TargetMode="External"/><Relationship Id="rId1" Type="http://schemas.microsoft.com/office/2007/relationships/media" Target="file:///D:\GI&#193;O%20&#193;N%20&#272;I&#7878;N%20T&#7916;\Em%20yeu%20truong%20em%20-%20Cao%20Thuy%20Duong.mp3" TargetMode="External"/><Relationship Id="rId5" Type="http://schemas.openxmlformats.org/officeDocument/2006/relationships/image" Target="../media/image16.png"/><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6200" y="1828800"/>
            <a:ext cx="11887200" cy="4943061"/>
          </a:xfrm>
          <a:prstGeom prst="rect">
            <a:avLst/>
          </a:prstGeom>
        </p:spPr>
      </p:pic>
      <p:sp>
        <p:nvSpPr>
          <p:cNvPr id="3" name="TextBox 2"/>
          <p:cNvSpPr txBox="1"/>
          <p:nvPr/>
        </p:nvSpPr>
        <p:spPr>
          <a:xfrm>
            <a:off x="2971800" y="228600"/>
            <a:ext cx="7048500" cy="1384995"/>
          </a:xfrm>
          <a:prstGeom prst="rect">
            <a:avLst/>
          </a:prstGeom>
          <a:noFill/>
        </p:spPr>
        <p:txBody>
          <a:bodyPr wrap="square" rtlCol="0">
            <a:spAutoFit/>
          </a:bodyPr>
          <a:lstStyle/>
          <a:p>
            <a:pPr algn="ctr"/>
            <a:endParaRPr lang="en-US" sz="2800" b="1" dirty="0" smtClean="0">
              <a:latin typeface="Times New Roman" panose="02020603050405020304" pitchFamily="18" charset="0"/>
              <a:cs typeface="Times New Roman" panose="02020603050405020304" pitchFamily="18" charset="0"/>
            </a:endParaRPr>
          </a:p>
          <a:p>
            <a:pPr algn="ctr"/>
            <a:r>
              <a:rPr lang="en-US" sz="2800" b="1" dirty="0" err="1" smtClean="0">
                <a:latin typeface="Times New Roman" panose="02020603050405020304" pitchFamily="18" charset="0"/>
                <a:cs typeface="Times New Roman" panose="02020603050405020304" pitchFamily="18" charset="0"/>
              </a:rPr>
              <a:t>Tập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đọc</a:t>
            </a:r>
            <a:r>
              <a:rPr lang="en-US" sz="2800" b="1" dirty="0" smtClean="0">
                <a:latin typeface="Times New Roman" panose="02020603050405020304" pitchFamily="18" charset="0"/>
                <a:cs typeface="Times New Roman" panose="02020603050405020304" pitchFamily="18" charset="0"/>
              </a:rPr>
              <a:t> – </a:t>
            </a:r>
            <a:r>
              <a:rPr lang="en-US" sz="2800" b="1" dirty="0" err="1" smtClean="0">
                <a:latin typeface="Times New Roman" panose="02020603050405020304" pitchFamily="18" charset="0"/>
                <a:cs typeface="Times New Roman" panose="02020603050405020304" pitchFamily="18" charset="0"/>
              </a:rPr>
              <a:t>Lớp</a:t>
            </a:r>
            <a:r>
              <a:rPr lang="en-US" sz="2800" b="1" dirty="0" smtClean="0">
                <a:latin typeface="Times New Roman" panose="02020603050405020304" pitchFamily="18" charset="0"/>
                <a:cs typeface="Times New Roman" panose="02020603050405020304" pitchFamily="18" charset="0"/>
              </a:rPr>
              <a:t> 4 </a:t>
            </a:r>
            <a:endParaRPr lang="en-US" sz="2800" b="1" dirty="0" smtClean="0">
              <a:latin typeface="Times New Roman" panose="02020603050405020304" pitchFamily="18" charset="0"/>
              <a:cs typeface="Times New Roman" panose="02020603050405020304" pitchFamily="18" charset="0"/>
            </a:endParaRPr>
          </a:p>
          <a:p>
            <a:pPr algn="ctr"/>
            <a:r>
              <a:rPr lang="en-US" sz="2800" b="1" dirty="0" smtClean="0">
                <a:solidFill>
                  <a:srgbClr val="FF0000"/>
                </a:solidFill>
                <a:latin typeface="Times New Roman" panose="02020603050405020304" pitchFamily="18" charset="0"/>
                <a:cs typeface="Times New Roman" panose="02020603050405020304" pitchFamily="18" charset="0"/>
              </a:rPr>
              <a:t>GÀ </a:t>
            </a:r>
            <a:r>
              <a:rPr lang="en-US" sz="2800" b="1" dirty="0">
                <a:solidFill>
                  <a:srgbClr val="FF0000"/>
                </a:solidFill>
                <a:latin typeface="Times New Roman" panose="02020603050405020304" pitchFamily="18" charset="0"/>
                <a:cs typeface="Times New Roman" panose="02020603050405020304" pitchFamily="18" charset="0"/>
              </a:rPr>
              <a:t>TRỐNG VÀ </a:t>
            </a:r>
            <a:r>
              <a:rPr lang="en-US" sz="2800" b="1" dirty="0" smtClean="0">
                <a:solidFill>
                  <a:srgbClr val="FF0000"/>
                </a:solidFill>
                <a:latin typeface="Times New Roman" panose="02020603050405020304" pitchFamily="18" charset="0"/>
                <a:cs typeface="Times New Roman" panose="02020603050405020304" pitchFamily="18" charset="0"/>
              </a:rPr>
              <a:t>CÁO</a:t>
            </a:r>
            <a:endParaRPr lang="en-US" sz="2800" b="1" dirty="0" smtClean="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1385610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c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559" y="-1"/>
            <a:ext cx="4967409" cy="2827601"/>
          </a:xfrm>
          <a:prstGeom prst="rect">
            <a:avLst/>
          </a:prstGeom>
          <a:ln>
            <a:noFill/>
          </a:ln>
          <a:effectLst>
            <a:softEdge rad="112500"/>
          </a:effectLst>
        </p:spPr>
      </p:pic>
      <p:pic>
        <p:nvPicPr>
          <p:cNvPr id="15" name="Picture 6" descr="c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4655" y="4077072"/>
            <a:ext cx="5235969" cy="27809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 xmlns:a16="http://schemas.microsoft.com/office/drawing/2014/main" id="{DAEB66CF-72D1-4B14-A036-2232C44982FC}"/>
              </a:ext>
            </a:extLst>
          </p:cNvPr>
          <p:cNvSpPr txBox="1"/>
          <p:nvPr/>
        </p:nvSpPr>
        <p:spPr>
          <a:xfrm>
            <a:off x="1991544" y="1916832"/>
            <a:ext cx="9289032" cy="2308324"/>
          </a:xfrm>
          <a:prstGeom prst="rect">
            <a:avLst/>
          </a:prstGeom>
          <a:noFill/>
        </p:spPr>
        <p:txBody>
          <a:bodyPr wrap="square" rtlCol="0">
            <a:spAutoFit/>
          </a:bodyPr>
          <a:lstStyle/>
          <a:p>
            <a:pPr fontAlgn="base">
              <a:spcBef>
                <a:spcPct val="0"/>
              </a:spcBef>
              <a:spcAft>
                <a:spcPct val="0"/>
              </a:spcAft>
              <a:defRPr/>
            </a:pP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Nhác</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trông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vắt</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vẻo</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303DF"/>
                </a:solidFill>
                <a:latin typeface="Times New Roman" panose="02020603050405020304" pitchFamily="18" charset="0"/>
                <a:cs typeface="Times New Roman" panose="02020603050405020304" pitchFamily="18" charset="0"/>
              </a:rPr>
              <a:t>trên</a:t>
            </a:r>
            <a:r>
              <a:rPr lang="en-US" altLang="en-US" sz="3600" b="1" dirty="0">
                <a:solidFill>
                  <a:srgbClr val="0303DF"/>
                </a:solidFill>
                <a:latin typeface="Times New Roman" panose="02020603050405020304" pitchFamily="18" charset="0"/>
                <a:cs typeface="Times New Roman" panose="02020603050405020304" pitchFamily="18" charset="0"/>
              </a:rPr>
              <a:t> </a:t>
            </a:r>
            <a:r>
              <a:rPr lang="en-US" altLang="en-US" sz="3600" b="1" dirty="0" err="1">
                <a:solidFill>
                  <a:srgbClr val="0303DF"/>
                </a:solidFill>
                <a:latin typeface="Times New Roman" panose="02020603050405020304" pitchFamily="18" charset="0"/>
                <a:cs typeface="Times New Roman" panose="02020603050405020304" pitchFamily="18" charset="0"/>
              </a:rPr>
              <a:t>cành</a:t>
            </a:r>
            <a:endParaRPr lang="en-US" altLang="en-US" sz="3600" b="1" dirty="0">
              <a:solidFill>
                <a:srgbClr val="0303DF"/>
              </a:solidFill>
              <a:latin typeface="Times New Roman" panose="02020603050405020304" pitchFamily="18" charset="0"/>
              <a:cs typeface="Times New Roman" panose="02020603050405020304" pitchFamily="18" charset="0"/>
            </a:endParaRPr>
          </a:p>
          <a:p>
            <a:pPr fontAlgn="base">
              <a:spcBef>
                <a:spcPct val="0"/>
              </a:spcBef>
              <a:spcAft>
                <a:spcPct val="0"/>
              </a:spcAft>
              <a:defRPr/>
            </a:pPr>
            <a:r>
              <a:rPr lang="en-US" altLang="en-US" sz="3600" b="1" dirty="0">
                <a:solidFill>
                  <a:srgbClr val="0000FF"/>
                </a:solidFill>
                <a:latin typeface="Times New Roman" panose="02020603050405020304" pitchFamily="18" charset="0"/>
                <a:cs typeface="Times New Roman" panose="02020603050405020304" pitchFamily="18" charset="0"/>
              </a:rPr>
              <a:t>Anh </a:t>
            </a:r>
            <a:r>
              <a:rPr lang="en-US" altLang="en-US" sz="3600" b="1" dirty="0" err="1">
                <a:solidFill>
                  <a:srgbClr val="0000FF"/>
                </a:solidFill>
                <a:latin typeface="Times New Roman" panose="02020603050405020304" pitchFamily="18" charset="0"/>
                <a:cs typeface="Times New Roman" panose="02020603050405020304" pitchFamily="18" charset="0"/>
              </a:rPr>
              <a:t>chàng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Gà</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Trống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0303DF"/>
                </a:solidFill>
                <a:latin typeface="Times New Roman" panose="02020603050405020304" pitchFamily="18" charset="0"/>
                <a:cs typeface="Times New Roman" panose="02020603050405020304" pitchFamily="18" charset="0"/>
              </a:rPr>
              <a:t>tinh</a:t>
            </a:r>
            <a:r>
              <a:rPr lang="en-US" altLang="en-US" sz="3600" b="1" dirty="0">
                <a:solidFill>
                  <a:srgbClr val="0303DF"/>
                </a:solidFill>
                <a:latin typeface="Times New Roman" panose="02020603050405020304" pitchFamily="18" charset="0"/>
                <a:cs typeface="Times New Roman" panose="02020603050405020304" pitchFamily="18" charset="0"/>
              </a:rPr>
              <a:t> </a:t>
            </a:r>
            <a:r>
              <a:rPr lang="en-US" altLang="en-US" sz="3600" b="1" dirty="0" err="1">
                <a:solidFill>
                  <a:srgbClr val="0303DF"/>
                </a:solidFill>
                <a:latin typeface="Times New Roman" panose="02020603050405020304" pitchFamily="18" charset="0"/>
                <a:cs typeface="Times New Roman" panose="02020603050405020304" pitchFamily="18" charset="0"/>
              </a:rPr>
              <a:t>nhanh</a:t>
            </a:r>
            <a:r>
              <a:rPr lang="en-US" altLang="en-US" sz="3600" b="1" dirty="0">
                <a:solidFill>
                  <a:srgbClr val="0303DF"/>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lõi</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đời</a:t>
            </a:r>
            <a:r>
              <a:rPr lang="en-US" altLang="en-US" sz="3600" b="1" dirty="0">
                <a:solidFill>
                  <a:srgbClr val="0000FF"/>
                </a:solidFill>
                <a:latin typeface="Times New Roman" panose="02020603050405020304" pitchFamily="18" charset="0"/>
                <a:cs typeface="Times New Roman" panose="02020603050405020304" pitchFamily="18" charset="0"/>
              </a:rPr>
              <a:t>,</a:t>
            </a:r>
          </a:p>
          <a:p>
            <a:pPr fontAlgn="base">
              <a:spcBef>
                <a:spcPct val="0"/>
              </a:spcBef>
              <a:spcAft>
                <a:spcPct val="0"/>
              </a:spcAft>
              <a:defRPr/>
            </a:pP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Cáo</a:t>
            </a:r>
            <a:r>
              <a:rPr lang="en-US" altLang="en-US" sz="3600" b="1" dirty="0">
                <a:solidFill>
                  <a:srgbClr val="0000FF"/>
                </a:solidFill>
                <a:latin typeface="Times New Roman" panose="02020603050405020304" pitchFamily="18" charset="0"/>
                <a:cs typeface="Times New Roman" panose="02020603050405020304" pitchFamily="18" charset="0"/>
              </a:rPr>
              <a:t> kia </a:t>
            </a:r>
            <a:r>
              <a:rPr lang="en-US" altLang="en-US" sz="3600" b="1" dirty="0">
                <a:solidFill>
                  <a:srgbClr val="FF0000"/>
                </a:solidFill>
                <a:latin typeface="Times New Roman" panose="02020603050405020304" pitchFamily="18" charset="0"/>
                <a:cs typeface="Times New Roman" panose="02020603050405020304" pitchFamily="18" charset="0"/>
              </a:rPr>
              <a:t>/</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đon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đả</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0303DF"/>
                </a:solidFill>
                <a:latin typeface="Times New Roman" panose="02020603050405020304" pitchFamily="18" charset="0"/>
                <a:cs typeface="Times New Roman" panose="02020603050405020304" pitchFamily="18" charset="0"/>
              </a:rPr>
              <a:t>ngỏ</a:t>
            </a:r>
            <a:r>
              <a:rPr lang="en-US" altLang="en-US" sz="3600" b="1" dirty="0">
                <a:solidFill>
                  <a:srgbClr val="0303DF"/>
                </a:solidFill>
                <a:latin typeface="Times New Roman" panose="02020603050405020304" pitchFamily="18" charset="0"/>
                <a:cs typeface="Times New Roman" panose="02020603050405020304" pitchFamily="18" charset="0"/>
              </a:rPr>
              <a:t> </a:t>
            </a:r>
            <a:r>
              <a:rPr lang="en-US" altLang="en-US" sz="3600" b="1" dirty="0" err="1">
                <a:solidFill>
                  <a:srgbClr val="0303DF"/>
                </a:solidFill>
                <a:latin typeface="Times New Roman" panose="02020603050405020304" pitchFamily="18" charset="0"/>
                <a:cs typeface="Times New Roman" panose="02020603050405020304" pitchFamily="18" charset="0"/>
              </a:rPr>
              <a:t>lời</a:t>
            </a:r>
            <a:r>
              <a:rPr lang="en-US" altLang="en-US" sz="3600" b="1" dirty="0">
                <a:solidFill>
                  <a:srgbClr val="0303DF"/>
                </a:solidFill>
                <a:latin typeface="Times New Roman" panose="02020603050405020304" pitchFamily="18" charset="0"/>
                <a:cs typeface="Times New Roman" panose="02020603050405020304" pitchFamily="18" charset="0"/>
              </a:rPr>
              <a:t> </a:t>
            </a:r>
            <a:r>
              <a:rPr lang="en-US" altLang="en-US" sz="3600" b="1" dirty="0">
                <a:solidFill>
                  <a:srgbClr val="0000FF"/>
                </a:solidFill>
                <a:latin typeface="Times New Roman" panose="02020603050405020304" pitchFamily="18" charset="0"/>
                <a:cs typeface="Times New Roman" panose="02020603050405020304" pitchFamily="18" charset="0"/>
              </a:rPr>
              <a:t>:</a:t>
            </a:r>
          </a:p>
          <a:p>
            <a:pPr fontAlgn="base">
              <a:spcBef>
                <a:spcPct val="0"/>
              </a:spcBef>
              <a:spcAft>
                <a:spcPct val="0"/>
              </a:spcAft>
              <a:defRPr/>
            </a:pPr>
            <a:r>
              <a:rPr lang="en-US" altLang="en-US" sz="3600" b="1" dirty="0">
                <a:solidFill>
                  <a:srgbClr val="0000FF"/>
                </a:solidFill>
                <a:latin typeface="Times New Roman" panose="02020603050405020304" pitchFamily="18" charset="0"/>
                <a:cs typeface="Times New Roman" panose="02020603050405020304" pitchFamily="18" charset="0"/>
              </a:rPr>
              <a:t>“</a:t>
            </a:r>
            <a:r>
              <a:rPr lang="en-US" altLang="en-US" sz="3600" b="1" dirty="0" err="1">
                <a:solidFill>
                  <a:srgbClr val="0000FF"/>
                </a:solidFill>
                <a:latin typeface="Times New Roman" panose="02020603050405020304" pitchFamily="18" charset="0"/>
                <a:cs typeface="Times New Roman" panose="02020603050405020304" pitchFamily="18" charset="0"/>
              </a:rPr>
              <a:t>Kìa</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a:solidFill>
                  <a:srgbClr val="FF0000"/>
                </a:solidFill>
                <a:latin typeface="Times New Roman" panose="02020603050405020304" pitchFamily="18" charset="0"/>
                <a:cs typeface="Times New Roman" panose="02020603050405020304" pitchFamily="18" charset="0"/>
              </a:rPr>
              <a:t>/</a:t>
            </a:r>
            <a:r>
              <a:rPr lang="en-US" altLang="en-US" sz="3600"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anh</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bạn</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quý</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303DF"/>
                </a:solidFill>
                <a:latin typeface="Times New Roman" panose="02020603050405020304" pitchFamily="18" charset="0"/>
                <a:cs typeface="Times New Roman" panose="02020603050405020304" pitchFamily="18" charset="0"/>
              </a:rPr>
              <a:t>xin</a:t>
            </a:r>
            <a:r>
              <a:rPr lang="en-US" altLang="en-US" sz="3600" b="1" dirty="0">
                <a:solidFill>
                  <a:srgbClr val="0303DF"/>
                </a:solidFill>
                <a:latin typeface="Times New Roman" panose="02020603050405020304" pitchFamily="18" charset="0"/>
                <a:cs typeface="Times New Roman" panose="02020603050405020304" pitchFamily="18" charset="0"/>
              </a:rPr>
              <a:t> </a:t>
            </a:r>
            <a:r>
              <a:rPr lang="en-US" altLang="en-US" sz="3600" b="1" dirty="0" err="1">
                <a:solidFill>
                  <a:srgbClr val="0303DF"/>
                </a:solidFill>
                <a:latin typeface="Times New Roman" panose="02020603050405020304" pitchFamily="18" charset="0"/>
                <a:cs typeface="Times New Roman" panose="02020603050405020304" pitchFamily="18" charset="0"/>
              </a:rPr>
              <a:t>mời</a:t>
            </a:r>
            <a:r>
              <a:rPr lang="en-US" altLang="en-US" sz="3600" b="1" dirty="0">
                <a:solidFill>
                  <a:srgbClr val="0303D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xuống</a:t>
            </a:r>
            <a:r>
              <a:rPr lang="en-US" altLang="en-US" sz="3600" b="1" dirty="0">
                <a:solidFill>
                  <a:srgbClr val="0000FF"/>
                </a:solidFill>
                <a:latin typeface="Times New Roman" panose="02020603050405020304" pitchFamily="18" charset="0"/>
                <a:cs typeface="Times New Roman" panose="02020603050405020304" pitchFamily="18" charset="0"/>
              </a:rPr>
              <a:t> </a:t>
            </a:r>
            <a:r>
              <a:rPr lang="en-US" altLang="en-US" sz="3600" b="1" dirty="0" err="1">
                <a:solidFill>
                  <a:srgbClr val="0000FF"/>
                </a:solidFill>
                <a:latin typeface="Times New Roman" panose="02020603050405020304" pitchFamily="18" charset="0"/>
                <a:cs typeface="Times New Roman" panose="02020603050405020304" pitchFamily="18" charset="0"/>
              </a:rPr>
              <a:t>đây</a:t>
            </a:r>
            <a:r>
              <a:rPr lang="en-US" altLang="en-US" sz="3600" b="1" dirty="0">
                <a:solidFill>
                  <a:srgbClr val="0000FF"/>
                </a:solidFill>
                <a:latin typeface="Times New Roman" panose="02020603050405020304" pitchFamily="18" charset="0"/>
                <a:cs typeface="Times New Roman" panose="02020603050405020304" pitchFamily="18" charset="0"/>
              </a:rPr>
              <a:t>…”</a:t>
            </a:r>
            <a:endParaRPr lang="en-US" sz="3600" dirty="0">
              <a:solidFill>
                <a:prstClr val="black"/>
              </a:solidFill>
            </a:endParaRPr>
          </a:p>
        </p:txBody>
      </p:sp>
      <p:sp>
        <p:nvSpPr>
          <p:cNvPr id="17" name="Rectangle: Rounded Corners 16">
            <a:extLst>
              <a:ext uri="{FF2B5EF4-FFF2-40B4-BE49-F238E27FC236}">
                <a16:creationId xmlns="" xmlns:a16="http://schemas.microsoft.com/office/drawing/2014/main" id="{676543E6-50C0-45E8-8582-9FAA5625E542}"/>
              </a:ext>
            </a:extLst>
          </p:cNvPr>
          <p:cNvSpPr/>
          <p:nvPr/>
        </p:nvSpPr>
        <p:spPr>
          <a:xfrm>
            <a:off x="4151784" y="260648"/>
            <a:ext cx="4608512" cy="1224136"/>
          </a:xfrm>
          <a:prstGeom prst="roundRect">
            <a:avLst/>
          </a:prstGeom>
          <a:solidFill>
            <a:schemeClr val="accent2">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ED7D31">
                    <a:lumMod val="75000"/>
                  </a:srgbClr>
                </a:solidFill>
                <a:latin typeface="Times New Roman" panose="02020603050405020304" pitchFamily="18" charset="0"/>
                <a:cs typeface="Times New Roman" panose="02020603050405020304" pitchFamily="18" charset="0"/>
              </a:rPr>
              <a:t>Luyện</a:t>
            </a:r>
            <a:r>
              <a:rPr lang="en-US" sz="4800" b="1" dirty="0">
                <a:solidFill>
                  <a:srgbClr val="ED7D31">
                    <a:lumMod val="75000"/>
                  </a:srgbClr>
                </a:solidFill>
                <a:latin typeface="Times New Roman" panose="02020603050405020304" pitchFamily="18" charset="0"/>
                <a:cs typeface="Times New Roman" panose="02020603050405020304" pitchFamily="18" charset="0"/>
              </a:rPr>
              <a:t> </a:t>
            </a:r>
            <a:r>
              <a:rPr lang="en-US" sz="4800" b="1" dirty="0" err="1">
                <a:solidFill>
                  <a:srgbClr val="ED7D31">
                    <a:lumMod val="75000"/>
                  </a:srgbClr>
                </a:solidFill>
                <a:latin typeface="Times New Roman" panose="02020603050405020304" pitchFamily="18" charset="0"/>
                <a:cs typeface="Times New Roman" panose="02020603050405020304" pitchFamily="18" charset="0"/>
              </a:rPr>
              <a:t>đọc</a:t>
            </a:r>
            <a:r>
              <a:rPr lang="en-US" sz="4800" b="1" dirty="0">
                <a:solidFill>
                  <a:srgbClr val="ED7D31">
                    <a:lumMod val="75000"/>
                  </a:srgbClr>
                </a:solidFill>
                <a:latin typeface="Times New Roman" panose="02020603050405020304" pitchFamily="18" charset="0"/>
                <a:cs typeface="Times New Roman" panose="02020603050405020304" pitchFamily="18" charset="0"/>
              </a:rPr>
              <a:t> </a:t>
            </a:r>
            <a:r>
              <a:rPr lang="en-US" sz="4800" b="1" dirty="0" err="1">
                <a:solidFill>
                  <a:srgbClr val="ED7D31">
                    <a:lumMod val="75000"/>
                  </a:srgbClr>
                </a:solidFill>
                <a:latin typeface="Times New Roman" panose="02020603050405020304" pitchFamily="18" charset="0"/>
                <a:cs typeface="Times New Roman" panose="02020603050405020304" pitchFamily="18" charset="0"/>
              </a:rPr>
              <a:t>câu</a:t>
            </a:r>
            <a:endParaRPr lang="en-US" sz="4800" b="1" dirty="0">
              <a:solidFill>
                <a:srgbClr val="ED7D31">
                  <a:lumMod val="7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4771119"/>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5" descr="White marble"/>
          <p:cNvSpPr txBox="1">
            <a:spLocks noChangeArrowheads="1"/>
          </p:cNvSpPr>
          <p:nvPr/>
        </p:nvSpPr>
        <p:spPr bwMode="auto">
          <a:xfrm>
            <a:off x="2133600" y="5140196"/>
            <a:ext cx="41910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endParaRPr lang="en-US" altLang="en-US">
              <a:latin typeface="Times New Roman" panose="02020603050405020304" pitchFamily="18" charset="0"/>
              <a:cs typeface="Times New Roman" panose="02020603050405020304" pitchFamily="18" charset="0"/>
            </a:endParaRPr>
          </a:p>
        </p:txBody>
      </p:sp>
      <p:sp>
        <p:nvSpPr>
          <p:cNvPr id="12291" name="Text Box 9" descr="White marble"/>
          <p:cNvSpPr txBox="1">
            <a:spLocks noChangeArrowheads="1"/>
          </p:cNvSpPr>
          <p:nvPr/>
        </p:nvSpPr>
        <p:spPr bwMode="auto">
          <a:xfrm>
            <a:off x="4019550" y="201302"/>
            <a:ext cx="41529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en-US" altLang="en-US" b="1" dirty="0" err="1">
                <a:solidFill>
                  <a:srgbClr val="FF0000"/>
                </a:solidFill>
                <a:latin typeface="Times New Roman" panose="02020603050405020304" pitchFamily="18" charset="0"/>
                <a:cs typeface="Times New Roman" panose="02020603050405020304" pitchFamily="18" charset="0"/>
              </a:rPr>
              <a:t>Giải</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nghĩa</a:t>
            </a:r>
            <a:r>
              <a:rPr lang="en-US" altLang="en-US" b="1" dirty="0">
                <a:solidFill>
                  <a:srgbClr val="FF0000"/>
                </a:solidFill>
                <a:latin typeface="Times New Roman" panose="02020603050405020304" pitchFamily="18" charset="0"/>
                <a:cs typeface="Times New Roman" panose="02020603050405020304" pitchFamily="18" charset="0"/>
              </a:rPr>
              <a:t> </a:t>
            </a:r>
            <a:r>
              <a:rPr lang="en-US" altLang="en-US" b="1" dirty="0" err="1">
                <a:solidFill>
                  <a:srgbClr val="FF0000"/>
                </a:solidFill>
                <a:latin typeface="Times New Roman" panose="02020603050405020304" pitchFamily="18" charset="0"/>
                <a:cs typeface="Times New Roman" panose="02020603050405020304" pitchFamily="18" charset="0"/>
              </a:rPr>
              <a:t>từ</a:t>
            </a:r>
            <a:r>
              <a:rPr lang="en-US" altLang="en-US" b="1" dirty="0">
                <a:solidFill>
                  <a:srgbClr val="FF0000"/>
                </a:solidFill>
                <a:latin typeface="Times New Roman" panose="02020603050405020304" pitchFamily="18" charset="0"/>
                <a:cs typeface="Times New Roman" panose="02020603050405020304" pitchFamily="18" charset="0"/>
              </a:rPr>
              <a:t>  </a:t>
            </a:r>
          </a:p>
        </p:txBody>
      </p:sp>
      <p:sp>
        <p:nvSpPr>
          <p:cNvPr id="5" name="Text Box 9" descr="White marble"/>
          <p:cNvSpPr txBox="1">
            <a:spLocks noChangeArrowheads="1"/>
          </p:cNvSpPr>
          <p:nvPr/>
        </p:nvSpPr>
        <p:spPr bwMode="auto">
          <a:xfrm>
            <a:off x="1636713" y="2480438"/>
            <a:ext cx="259238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dirty="0" err="1">
                <a:solidFill>
                  <a:srgbClr val="6600FF"/>
                </a:solidFill>
                <a:latin typeface="Times New Roman" panose="02020603050405020304" pitchFamily="18" charset="0"/>
                <a:cs typeface="Times New Roman" panose="02020603050405020304" pitchFamily="18" charset="0"/>
              </a:rPr>
              <a:t>Dụ</a:t>
            </a:r>
            <a:r>
              <a:rPr lang="en-US" altLang="en-US" b="1" dirty="0">
                <a:solidFill>
                  <a:srgbClr val="6600FF"/>
                </a:solidFill>
                <a:latin typeface="Times New Roman" panose="02020603050405020304" pitchFamily="18" charset="0"/>
                <a:cs typeface="Times New Roman" panose="02020603050405020304" pitchFamily="18" charset="0"/>
              </a:rPr>
              <a:t> (</a:t>
            </a:r>
            <a:r>
              <a:rPr lang="en-US" altLang="en-US" b="1" dirty="0" err="1">
                <a:solidFill>
                  <a:srgbClr val="6600FF"/>
                </a:solidFill>
                <a:latin typeface="Times New Roman" panose="02020603050405020304" pitchFamily="18" charset="0"/>
                <a:cs typeface="Times New Roman" panose="02020603050405020304" pitchFamily="18" charset="0"/>
              </a:rPr>
              <a:t>dụ</a:t>
            </a:r>
            <a:r>
              <a:rPr lang="en-US" altLang="en-US" b="1" dirty="0">
                <a:solidFill>
                  <a:srgbClr val="6600FF"/>
                </a:solidFill>
                <a:latin typeface="Times New Roman" panose="02020603050405020304" pitchFamily="18" charset="0"/>
                <a:cs typeface="Times New Roman" panose="02020603050405020304" pitchFamily="18" charset="0"/>
              </a:rPr>
              <a:t> </a:t>
            </a:r>
            <a:r>
              <a:rPr lang="en-US" altLang="en-US" b="1" dirty="0" err="1">
                <a:solidFill>
                  <a:srgbClr val="6600FF"/>
                </a:solidFill>
                <a:latin typeface="Times New Roman" panose="02020603050405020304" pitchFamily="18" charset="0"/>
                <a:cs typeface="Times New Roman" panose="02020603050405020304" pitchFamily="18" charset="0"/>
              </a:rPr>
              <a:t>dỗ</a:t>
            </a:r>
            <a:r>
              <a:rPr lang="en-US" altLang="en-US" b="1" dirty="0">
                <a:solidFill>
                  <a:srgbClr val="6600FF"/>
                </a:solidFill>
                <a:latin typeface="Times New Roman" panose="02020603050405020304" pitchFamily="18" charset="0"/>
                <a:cs typeface="Times New Roman" panose="02020603050405020304" pitchFamily="18" charset="0"/>
              </a:rPr>
              <a:t>):</a:t>
            </a:r>
            <a:endParaRPr lang="en-US" altLang="en-US" dirty="0">
              <a:solidFill>
                <a:srgbClr val="6600FF"/>
              </a:solidFill>
              <a:latin typeface="Times New Roman" panose="02020603050405020304" pitchFamily="18" charset="0"/>
              <a:cs typeface="Times New Roman" panose="02020603050405020304" pitchFamily="18" charset="0"/>
            </a:endParaRPr>
          </a:p>
        </p:txBody>
      </p:sp>
      <p:sp>
        <p:nvSpPr>
          <p:cNvPr id="6" name="Text Box 9" descr="White marble"/>
          <p:cNvSpPr txBox="1">
            <a:spLocks noChangeArrowheads="1"/>
          </p:cNvSpPr>
          <p:nvPr/>
        </p:nvSpPr>
        <p:spPr bwMode="auto">
          <a:xfrm>
            <a:off x="1627070" y="3731699"/>
            <a:ext cx="195433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dirty="0">
                <a:solidFill>
                  <a:srgbClr val="6600FF"/>
                </a:solidFill>
                <a:latin typeface="Times New Roman" panose="02020603050405020304" pitchFamily="18" charset="0"/>
                <a:cs typeface="Times New Roman" panose="02020603050405020304" pitchFamily="18" charset="0"/>
              </a:rPr>
              <a:t>Loan tin:</a:t>
            </a:r>
            <a:endParaRPr lang="en-US" altLang="en-US" dirty="0">
              <a:solidFill>
                <a:srgbClr val="6600FF"/>
              </a:solidFill>
              <a:latin typeface="Times New Roman" panose="02020603050405020304" pitchFamily="18" charset="0"/>
              <a:cs typeface="Times New Roman" panose="02020603050405020304" pitchFamily="18" charset="0"/>
            </a:endParaRPr>
          </a:p>
        </p:txBody>
      </p:sp>
      <p:sp>
        <p:nvSpPr>
          <p:cNvPr id="7" name="Text Box 9" descr="White marble"/>
          <p:cNvSpPr txBox="1">
            <a:spLocks noChangeArrowheads="1"/>
          </p:cNvSpPr>
          <p:nvPr/>
        </p:nvSpPr>
        <p:spPr bwMode="auto">
          <a:xfrm>
            <a:off x="1622964" y="4801265"/>
            <a:ext cx="381761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dirty="0" err="1">
                <a:solidFill>
                  <a:srgbClr val="6600FF"/>
                </a:solidFill>
                <a:latin typeface="Times New Roman" panose="02020603050405020304" pitchFamily="18" charset="0"/>
                <a:cs typeface="Times New Roman" panose="02020603050405020304" pitchFamily="18" charset="0"/>
              </a:rPr>
              <a:t>Hồn</a:t>
            </a:r>
            <a:r>
              <a:rPr lang="en-US" altLang="en-US" b="1" dirty="0">
                <a:solidFill>
                  <a:srgbClr val="6600FF"/>
                </a:solidFill>
                <a:latin typeface="Times New Roman" panose="02020603050405020304" pitchFamily="18" charset="0"/>
                <a:cs typeface="Times New Roman" panose="02020603050405020304" pitchFamily="18" charset="0"/>
              </a:rPr>
              <a:t> </a:t>
            </a:r>
            <a:r>
              <a:rPr lang="en-US" altLang="en-US" b="1" dirty="0" err="1">
                <a:solidFill>
                  <a:srgbClr val="6600FF"/>
                </a:solidFill>
                <a:latin typeface="Times New Roman" panose="02020603050405020304" pitchFamily="18" charset="0"/>
                <a:cs typeface="Times New Roman" panose="02020603050405020304" pitchFamily="18" charset="0"/>
              </a:rPr>
              <a:t>lạc</a:t>
            </a:r>
            <a:r>
              <a:rPr lang="en-US" altLang="en-US" b="1" dirty="0">
                <a:solidFill>
                  <a:srgbClr val="6600FF"/>
                </a:solidFill>
                <a:latin typeface="Times New Roman" panose="02020603050405020304" pitchFamily="18" charset="0"/>
                <a:cs typeface="Times New Roman" panose="02020603050405020304" pitchFamily="18" charset="0"/>
              </a:rPr>
              <a:t> </a:t>
            </a:r>
            <a:r>
              <a:rPr lang="en-US" altLang="en-US" b="1" dirty="0" err="1">
                <a:solidFill>
                  <a:srgbClr val="6600FF"/>
                </a:solidFill>
                <a:latin typeface="Times New Roman" panose="02020603050405020304" pitchFamily="18" charset="0"/>
                <a:cs typeface="Times New Roman" panose="02020603050405020304" pitchFamily="18" charset="0"/>
              </a:rPr>
              <a:t>phách</a:t>
            </a:r>
            <a:r>
              <a:rPr lang="en-US" altLang="en-US" b="1" dirty="0">
                <a:solidFill>
                  <a:srgbClr val="6600FF"/>
                </a:solidFill>
                <a:latin typeface="Times New Roman" panose="02020603050405020304" pitchFamily="18" charset="0"/>
                <a:cs typeface="Times New Roman" panose="02020603050405020304" pitchFamily="18" charset="0"/>
              </a:rPr>
              <a:t> bay:</a:t>
            </a:r>
            <a:endParaRPr lang="en-US" altLang="en-US" dirty="0">
              <a:solidFill>
                <a:srgbClr val="6600FF"/>
              </a:solidFill>
              <a:latin typeface="Times New Roman" panose="02020603050405020304" pitchFamily="18" charset="0"/>
              <a:cs typeface="Times New Roman" panose="02020603050405020304" pitchFamily="18" charset="0"/>
            </a:endParaRPr>
          </a:p>
        </p:txBody>
      </p:sp>
      <p:sp>
        <p:nvSpPr>
          <p:cNvPr id="8" name="Text Box 9" descr="White marble"/>
          <p:cNvSpPr txBox="1">
            <a:spLocks noChangeArrowheads="1"/>
          </p:cNvSpPr>
          <p:nvPr/>
        </p:nvSpPr>
        <p:spPr bwMode="auto">
          <a:xfrm>
            <a:off x="3124200" y="1088351"/>
            <a:ext cx="761678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None/>
            </a:pPr>
            <a:r>
              <a:rPr lang="en-US" b="1" dirty="0" err="1">
                <a:solidFill>
                  <a:schemeClr val="accent3">
                    <a:lumMod val="50000"/>
                  </a:schemeClr>
                </a:solidFill>
                <a:latin typeface="Times New Roman" panose="02020603050405020304" pitchFamily="18" charset="0"/>
                <a:cs typeface="Times New Roman" panose="02020603050405020304" pitchFamily="18" charset="0"/>
              </a:rPr>
              <a:t>là</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có</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cử</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chỉ</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thái</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độ</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nhanh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nhảu</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vui</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vẻ</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khi</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gặp</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gỡ</a:t>
            </a:r>
            <a:endParaRPr lang="en-US" altLang="en-US"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9" name="Text Box 9" descr="White marble"/>
          <p:cNvSpPr txBox="1">
            <a:spLocks noChangeArrowheads="1"/>
          </p:cNvSpPr>
          <p:nvPr/>
        </p:nvSpPr>
        <p:spPr bwMode="auto">
          <a:xfrm>
            <a:off x="3657600" y="2473195"/>
            <a:ext cx="707634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buNone/>
            </a:pPr>
            <a:r>
              <a:rPr lang="en-US" dirty="0">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có</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nghĩa</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là</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dùng</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mánh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khóe</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nói</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khéo</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để</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người</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khác</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vào</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tròng</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của</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smtClean="0">
                <a:solidFill>
                  <a:schemeClr val="accent3">
                    <a:lumMod val="50000"/>
                  </a:schemeClr>
                </a:solidFill>
                <a:latin typeface="Times New Roman" panose="02020603050405020304" pitchFamily="18" charset="0"/>
                <a:cs typeface="Times New Roman" panose="02020603050405020304" pitchFamily="18" charset="0"/>
              </a:rPr>
              <a:t>mình</a:t>
            </a:r>
            <a:r>
              <a:rPr lang="en-US" b="1" dirty="0" smtClean="0">
                <a:solidFill>
                  <a:schemeClr val="accent3">
                    <a:lumMod val="50000"/>
                  </a:schemeClr>
                </a:solidFill>
                <a:latin typeface="Times New Roman" panose="02020603050405020304" pitchFamily="18" charset="0"/>
                <a:cs typeface="Times New Roman" panose="02020603050405020304" pitchFamily="18" charset="0"/>
              </a:rPr>
              <a:t>.</a:t>
            </a:r>
            <a:endParaRPr lang="en-US"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10" name="Text Box 9" descr="White marble"/>
          <p:cNvSpPr txBox="1">
            <a:spLocks noChangeArrowheads="1"/>
          </p:cNvSpPr>
          <p:nvPr/>
        </p:nvSpPr>
        <p:spPr bwMode="auto">
          <a:xfrm>
            <a:off x="3448653" y="3724047"/>
            <a:ext cx="7143147"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None/>
            </a:pPr>
            <a:r>
              <a:rPr lang="en-US" b="1" dirty="0" err="1">
                <a:solidFill>
                  <a:schemeClr val="accent3">
                    <a:lumMod val="50000"/>
                  </a:schemeClr>
                </a:solidFill>
                <a:latin typeface="Times New Roman" panose="02020603050405020304" pitchFamily="18" charset="0"/>
                <a:cs typeface="Times New Roman" panose="02020603050405020304" pitchFamily="18" charset="0"/>
              </a:rPr>
              <a:t>là</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thông</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báo</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một</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nội</a:t>
            </a:r>
            <a:r>
              <a:rPr lang="en-US" b="1" dirty="0">
                <a:solidFill>
                  <a:schemeClr val="accent3">
                    <a:lumMod val="50000"/>
                  </a:schemeClr>
                </a:solidFill>
                <a:latin typeface="Times New Roman" panose="02020603050405020304" pitchFamily="18" charset="0"/>
                <a:cs typeface="Times New Roman" panose="02020603050405020304" pitchFamily="18" charset="0"/>
              </a:rPr>
              <a:t> dung </a:t>
            </a:r>
            <a:r>
              <a:rPr lang="en-US" b="1" dirty="0" err="1">
                <a:solidFill>
                  <a:schemeClr val="accent3">
                    <a:lumMod val="50000"/>
                  </a:schemeClr>
                </a:solidFill>
                <a:latin typeface="Times New Roman" panose="02020603050405020304" pitchFamily="18" charset="0"/>
                <a:cs typeface="Times New Roman" panose="02020603050405020304" pitchFamily="18" charset="0"/>
              </a:rPr>
              <a:t>nào</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đó</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nhanh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chóng</a:t>
            </a:r>
            <a:r>
              <a:rPr lang="en-US" b="1" dirty="0">
                <a:solidFill>
                  <a:schemeClr val="accent3">
                    <a:lumMod val="50000"/>
                  </a:schemeClr>
                </a:solidFill>
                <a:latin typeface="Times New Roman" panose="02020603050405020304" pitchFamily="18" charset="0"/>
                <a:cs typeface="Times New Roman" panose="02020603050405020304" pitchFamily="18" charset="0"/>
              </a:rPr>
              <a:t>.</a:t>
            </a:r>
            <a:endParaRPr lang="en-US" altLang="en-US"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11" name="Text Box 9" descr="White marble"/>
          <p:cNvSpPr txBox="1">
            <a:spLocks noChangeArrowheads="1"/>
          </p:cNvSpPr>
          <p:nvPr/>
        </p:nvSpPr>
        <p:spPr bwMode="auto">
          <a:xfrm>
            <a:off x="5173982" y="4821871"/>
            <a:ext cx="533050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a:spcBef>
                <a:spcPct val="50000"/>
              </a:spcBef>
              <a:buNone/>
            </a:pPr>
            <a:r>
              <a:rPr lang="en-US" b="1" dirty="0" err="1">
                <a:solidFill>
                  <a:schemeClr val="accent3">
                    <a:lumMod val="50000"/>
                  </a:schemeClr>
                </a:solidFill>
                <a:latin typeface="Times New Roman" panose="02020603050405020304" pitchFamily="18" charset="0"/>
                <a:cs typeface="Times New Roman" panose="02020603050405020304" pitchFamily="18" charset="0"/>
              </a:rPr>
              <a:t>có</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nghĩa</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là</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vô</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cùng</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sợ</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hãi</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hốt</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hoảng</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mất</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hết</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tinh</a:t>
            </a:r>
            <a:r>
              <a:rPr lang="en-US" b="1" dirty="0">
                <a:solidFill>
                  <a:schemeClr val="accent3">
                    <a:lumMod val="50000"/>
                  </a:schemeClr>
                </a:solidFill>
                <a:latin typeface="Times New Roman" panose="02020603050405020304" pitchFamily="18" charset="0"/>
                <a:cs typeface="Times New Roman" panose="02020603050405020304" pitchFamily="18" charset="0"/>
              </a:rPr>
              <a:t> </a:t>
            </a:r>
            <a:r>
              <a:rPr lang="en-US" b="1" dirty="0" err="1">
                <a:solidFill>
                  <a:schemeClr val="accent3">
                    <a:lumMod val="50000"/>
                  </a:schemeClr>
                </a:solidFill>
                <a:latin typeface="Times New Roman" panose="02020603050405020304" pitchFamily="18" charset="0"/>
                <a:cs typeface="Times New Roman" panose="02020603050405020304" pitchFamily="18" charset="0"/>
              </a:rPr>
              <a:t>thần</a:t>
            </a:r>
            <a:r>
              <a:rPr lang="en-US" b="1" dirty="0">
                <a:solidFill>
                  <a:schemeClr val="accent3">
                    <a:lumMod val="50000"/>
                  </a:schemeClr>
                </a:solidFill>
                <a:latin typeface="Times New Roman" panose="02020603050405020304" pitchFamily="18" charset="0"/>
                <a:cs typeface="Times New Roman" panose="02020603050405020304" pitchFamily="18" charset="0"/>
              </a:rPr>
              <a:t>.</a:t>
            </a:r>
            <a:endParaRPr lang="en-US" altLang="en-US" b="1" dirty="0">
              <a:solidFill>
                <a:schemeClr val="accent3">
                  <a:lumMod val="50000"/>
                </a:schemeClr>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0" y="0"/>
            <a:ext cx="12192000" cy="6858000"/>
          </a:xfrm>
          <a:prstGeom prst="rect">
            <a:avLst/>
          </a:prstGeom>
          <a:noFill/>
          <a:ln w="76200">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3" name="Picture 6" descr="c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8501" y="5350108"/>
            <a:ext cx="2728020" cy="14489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5" name="Picture 5" descr="c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35" y="251809"/>
            <a:ext cx="2590800" cy="1474763"/>
          </a:xfrm>
          <a:prstGeom prst="rect">
            <a:avLst/>
          </a:prstGeom>
          <a:ln>
            <a:noFill/>
          </a:ln>
          <a:effectLst>
            <a:softEdge rad="112500"/>
          </a:effectLst>
        </p:spPr>
      </p:pic>
      <p:sp>
        <p:nvSpPr>
          <p:cNvPr id="4" name="Text Box 9" descr="White marble"/>
          <p:cNvSpPr txBox="1">
            <a:spLocks noChangeArrowheads="1"/>
          </p:cNvSpPr>
          <p:nvPr/>
        </p:nvSpPr>
        <p:spPr bwMode="auto">
          <a:xfrm>
            <a:off x="1587868" y="1125008"/>
            <a:ext cx="25527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50000"/>
              </a:spcBef>
              <a:buFontTx/>
              <a:buNone/>
            </a:pPr>
            <a:r>
              <a:rPr lang="en-US" altLang="en-US" b="1" dirty="0" err="1">
                <a:solidFill>
                  <a:srgbClr val="6600FF"/>
                </a:solidFill>
                <a:latin typeface="Times New Roman" panose="02020603050405020304" pitchFamily="18" charset="0"/>
                <a:cs typeface="Times New Roman" panose="02020603050405020304" pitchFamily="18" charset="0"/>
              </a:rPr>
              <a:t>Đon</a:t>
            </a:r>
            <a:r>
              <a:rPr lang="en-US" altLang="en-US" b="1" dirty="0">
                <a:solidFill>
                  <a:srgbClr val="6600FF"/>
                </a:solidFill>
                <a:latin typeface="Times New Roman" panose="02020603050405020304" pitchFamily="18" charset="0"/>
                <a:cs typeface="Times New Roman" panose="02020603050405020304" pitchFamily="18" charset="0"/>
              </a:rPr>
              <a:t> </a:t>
            </a:r>
            <a:r>
              <a:rPr lang="en-US" altLang="en-US" b="1" dirty="0" err="1">
                <a:solidFill>
                  <a:srgbClr val="6600FF"/>
                </a:solidFill>
                <a:latin typeface="Times New Roman" panose="02020603050405020304" pitchFamily="18" charset="0"/>
                <a:cs typeface="Times New Roman" panose="02020603050405020304" pitchFamily="18" charset="0"/>
              </a:rPr>
              <a:t>đả</a:t>
            </a:r>
            <a:r>
              <a:rPr lang="en-US" altLang="en-US" b="1" dirty="0">
                <a:solidFill>
                  <a:srgbClr val="6600FF"/>
                </a:solidFill>
                <a:latin typeface="Times New Roman" panose="02020603050405020304" pitchFamily="18" charset="0"/>
                <a:cs typeface="Times New Roman" panose="02020603050405020304" pitchFamily="18" charset="0"/>
              </a:rPr>
              <a:t>:</a:t>
            </a:r>
            <a:r>
              <a:rPr lang="en-US" altLang="en-US" dirty="0">
                <a:solidFill>
                  <a:srgbClr val="6600FF"/>
                </a:solidFill>
                <a:latin typeface="Times New Roman" panose="02020603050405020304" pitchFamily="18" charset="0"/>
                <a:cs typeface="Times New Roman" panose="02020603050405020304" pitchFamily="18" charset="0"/>
              </a:rPr>
              <a:t>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37958"/>
    </mc:Choice>
    <mc:Fallback xmlns="">
      <p:transition spd="slow" advTm="37958"/>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828800"/>
            <a:ext cx="8229600" cy="1173162"/>
          </a:xfrm>
        </p:spPr>
        <p:txBody>
          <a:bodyPr>
            <a:normAutofit/>
          </a:bodyPr>
          <a:lstStyle/>
          <a:p>
            <a:r>
              <a:rPr lang="en-US" sz="5300" b="1" u="sng" dirty="0" err="1">
                <a:solidFill>
                  <a:srgbClr val="7030A0"/>
                </a:solidFill>
                <a:latin typeface="Times New Roman" panose="02020603050405020304" pitchFamily="18" charset="0"/>
                <a:cs typeface="Times New Roman" panose="02020603050405020304" pitchFamily="18" charset="0"/>
              </a:rPr>
              <a:t>II.Tìm</a:t>
            </a:r>
            <a:r>
              <a:rPr lang="en-US" sz="5300" b="1" u="sng" dirty="0">
                <a:solidFill>
                  <a:srgbClr val="7030A0"/>
                </a:solidFill>
                <a:latin typeface="Times New Roman" panose="02020603050405020304" pitchFamily="18" charset="0"/>
                <a:cs typeface="Times New Roman" panose="02020603050405020304" pitchFamily="18" charset="0"/>
              </a:rPr>
              <a:t> </a:t>
            </a:r>
            <a:r>
              <a:rPr lang="en-US" sz="5300" b="1" u="sng" dirty="0" err="1">
                <a:solidFill>
                  <a:srgbClr val="7030A0"/>
                </a:solidFill>
                <a:latin typeface="Times New Roman" panose="02020603050405020304" pitchFamily="18" charset="0"/>
                <a:cs typeface="Times New Roman" panose="02020603050405020304" pitchFamily="18" charset="0"/>
              </a:rPr>
              <a:t>hiểu</a:t>
            </a:r>
            <a:r>
              <a:rPr lang="en-US" sz="5300" b="1" u="sng" dirty="0">
                <a:solidFill>
                  <a:srgbClr val="7030A0"/>
                </a:solidFill>
                <a:latin typeface="Times New Roman" panose="02020603050405020304" pitchFamily="18" charset="0"/>
                <a:cs typeface="Times New Roman" panose="02020603050405020304" pitchFamily="18" charset="0"/>
              </a:rPr>
              <a:t> </a:t>
            </a:r>
            <a:r>
              <a:rPr lang="en-US" sz="5300" b="1" u="sng" dirty="0" err="1" smtClean="0">
                <a:solidFill>
                  <a:srgbClr val="7030A0"/>
                </a:solidFill>
                <a:latin typeface="Times New Roman" panose="02020603050405020304" pitchFamily="18" charset="0"/>
                <a:cs typeface="Times New Roman" panose="02020603050405020304" pitchFamily="18" charset="0"/>
              </a:rPr>
              <a:t>bài</a:t>
            </a:r>
            <a:endParaRPr lang="en-US" b="1" u="sng" dirty="0">
              <a:solidFill>
                <a:srgbClr val="7030A0"/>
              </a:solidFill>
              <a:latin typeface="Times New Roman" panose="02020603050405020304" pitchFamily="18" charset="0"/>
              <a:cs typeface="Times New Roman" panose="02020603050405020304" pitchFamily="18" charset="0"/>
            </a:endParaRPr>
          </a:p>
        </p:txBody>
      </p:sp>
      <p:sp>
        <p:nvSpPr>
          <p:cNvPr id="11" name="Content Placeholder 10"/>
          <p:cNvSpPr>
            <a:spLocks noGrp="1"/>
          </p:cNvSpPr>
          <p:nvPr>
            <p:ph idx="1"/>
          </p:nvPr>
        </p:nvSpPr>
        <p:spPr>
          <a:xfrm>
            <a:off x="533400" y="3124200"/>
            <a:ext cx="10744200" cy="3438735"/>
          </a:xfrm>
        </p:spPr>
        <p:txBody>
          <a:bodyPr>
            <a:normAutofit/>
          </a:bodyPr>
          <a:lstStyle/>
          <a:p>
            <a:pPr marL="0" indent="0" algn="just">
              <a:buNone/>
            </a:pPr>
            <a:r>
              <a:rPr lang="en-US" sz="3600" b="1" dirty="0" smtClean="0">
                <a:latin typeface="Times New Roman" pitchFamily="18" charset="0"/>
                <a:cs typeface="Times New Roman" panose="02020603050405020304" pitchFamily="18" charset="0"/>
              </a:rPr>
              <a:t>	</a:t>
            </a:r>
            <a:r>
              <a:rPr lang="en-US" sz="3600" b="1" dirty="0" err="1" smtClean="0">
                <a:latin typeface="Times New Roman" pitchFamily="18" charset="0"/>
                <a:cs typeface="Times New Roman" panose="02020603050405020304" pitchFamily="18" charset="0"/>
              </a:rPr>
              <a:t>Khi</a:t>
            </a:r>
            <a:r>
              <a:rPr lang="en-US" sz="3600" b="1" dirty="0" smtClean="0">
                <a:latin typeface="Times New Roman"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nói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chuyện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Trống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đứng</a:t>
            </a:r>
            <a:r>
              <a:rPr lang="en-US" sz="3600" b="1" dirty="0">
                <a:latin typeface="Times New Roman" panose="02020603050405020304" pitchFamily="18" charset="0"/>
                <a:cs typeface="Times New Roman" panose="02020603050405020304" pitchFamily="18" charset="0"/>
              </a:rPr>
              <a:t> ở </a:t>
            </a:r>
            <a:r>
              <a:rPr lang="en-US" sz="3600" b="1" dirty="0" err="1">
                <a:latin typeface="Times New Roman" panose="02020603050405020304" pitchFamily="18" charset="0"/>
                <a:cs typeface="Times New Roman" panose="02020603050405020304" pitchFamily="18" charset="0"/>
              </a:rPr>
              <a:t>đâu</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đứng</a:t>
            </a:r>
            <a:r>
              <a:rPr lang="en-US" sz="3600" b="1" dirty="0">
                <a:latin typeface="Times New Roman" panose="02020603050405020304" pitchFamily="18" charset="0"/>
                <a:cs typeface="Times New Roman" panose="02020603050405020304" pitchFamily="18" charset="0"/>
              </a:rPr>
              <a:t> ở </a:t>
            </a:r>
            <a:r>
              <a:rPr lang="en-US" sz="3600" b="1" dirty="0" err="1">
                <a:latin typeface="Times New Roman" panose="02020603050405020304" pitchFamily="18" charset="0"/>
                <a:cs typeface="Times New Roman" panose="02020603050405020304" pitchFamily="18" charset="0"/>
              </a:rPr>
              <a:t>đâu</a:t>
            </a:r>
            <a:r>
              <a:rPr lang="en-US" sz="3600" b="1" dirty="0">
                <a:latin typeface="Times New Roman" panose="02020603050405020304" pitchFamily="18" charset="0"/>
                <a:cs typeface="Times New Roman" panose="02020603050405020304" pitchFamily="18" charset="0"/>
              </a:rPr>
              <a:t>?</a:t>
            </a:r>
            <a:endParaRPr lang="en-US" sz="3600" b="1" dirty="0">
              <a:solidFill>
                <a:srgbClr val="002060"/>
              </a:solidFill>
              <a:latin typeface="Times New Roman" panose="02020603050405020304" pitchFamily="18" charset="0"/>
              <a:cs typeface="Times New Roman" panose="02020603050405020304" pitchFamily="18" charset="0"/>
            </a:endParaRPr>
          </a:p>
          <a:p>
            <a:pPr algn="just">
              <a:buNone/>
            </a:pP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Gà</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Trống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đậu</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vắt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vẻo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trên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một</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cành</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cây</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cao</a:t>
            </a:r>
            <a:r>
              <a:rPr lang="en-US" sz="3600" b="1" dirty="0" smtClean="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Cáo</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đứng</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dưới</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gốc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smtClean="0">
                <a:solidFill>
                  <a:srgbClr val="FF0000"/>
                </a:solidFill>
                <a:latin typeface="Times New Roman" panose="02020603050405020304" pitchFamily="18" charset="0"/>
                <a:cs typeface="Times New Roman" panose="02020603050405020304" pitchFamily="18" charset="0"/>
              </a:rPr>
              <a:t>cây</a:t>
            </a:r>
            <a:r>
              <a:rPr lang="en-US" sz="3600" b="1" dirty="0" smtClean="0">
                <a:solidFill>
                  <a:srgbClr val="FF0000"/>
                </a:solidFill>
                <a:latin typeface="Times New Roman" panose="02020603050405020304" pitchFamily="18" charset="0"/>
                <a:cs typeface="Times New Roman" panose="02020603050405020304" pitchFamily="18" charset="0"/>
              </a:rPr>
              <a:t>.</a:t>
            </a:r>
            <a:endParaRPr lang="en-US" sz="3600" b="1" dirty="0">
              <a:latin typeface="Times New Roman" pitchFamily="18" charset="0"/>
              <a:cs typeface="Times New Roman" pitchFamily="18" charset="0"/>
            </a:endParaRPr>
          </a:p>
        </p:txBody>
      </p:sp>
      <p:pic>
        <p:nvPicPr>
          <p:cNvPr id="7" name="Picture 6" descr="c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7400" y="4750696"/>
            <a:ext cx="2514600" cy="210048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5" descr="c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52" y="0"/>
            <a:ext cx="2590800" cy="1474763"/>
          </a:xfrm>
          <a:prstGeom prst="rect">
            <a:avLst/>
          </a:prstGeom>
          <a:ln>
            <a:noFill/>
          </a:ln>
          <a:effectLst>
            <a:softEdge rad="112500"/>
          </a:effectLst>
        </p:spPr>
      </p:pic>
      <p:sp>
        <p:nvSpPr>
          <p:cNvPr id="6" name="TextBox 5"/>
          <p:cNvSpPr txBox="1"/>
          <p:nvPr/>
        </p:nvSpPr>
        <p:spPr>
          <a:xfrm>
            <a:off x="2971800" y="228600"/>
            <a:ext cx="7048500" cy="1384995"/>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Thứ</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Tư</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ngày</a:t>
            </a:r>
            <a:r>
              <a:rPr lang="en-US" sz="2800" b="1" dirty="0" smtClean="0">
                <a:latin typeface="Times New Roman" panose="02020603050405020304" pitchFamily="18" charset="0"/>
                <a:cs typeface="Times New Roman" panose="02020603050405020304" pitchFamily="18" charset="0"/>
              </a:rPr>
              <a:t> 20 </a:t>
            </a:r>
            <a:r>
              <a:rPr lang="en-US" sz="2800" b="1" dirty="0" err="1" smtClean="0">
                <a:latin typeface="Times New Roman" panose="02020603050405020304" pitchFamily="18" charset="0"/>
                <a:cs typeface="Times New Roman" panose="02020603050405020304" pitchFamily="18" charset="0"/>
              </a:rPr>
              <a:t>tháng</a:t>
            </a:r>
            <a:r>
              <a:rPr lang="en-US" sz="2800" b="1" dirty="0" smtClean="0">
                <a:latin typeface="Times New Roman" panose="02020603050405020304" pitchFamily="18" charset="0"/>
                <a:cs typeface="Times New Roman" panose="02020603050405020304" pitchFamily="18" charset="0"/>
              </a:rPr>
              <a:t> 10 </a:t>
            </a:r>
            <a:r>
              <a:rPr lang="en-US" sz="2800" b="1" dirty="0" err="1" smtClean="0">
                <a:latin typeface="Times New Roman" panose="02020603050405020304" pitchFamily="18" charset="0"/>
                <a:cs typeface="Times New Roman" panose="02020603050405020304" pitchFamily="18" charset="0"/>
              </a:rPr>
              <a:t>năm</a:t>
            </a:r>
            <a:r>
              <a:rPr lang="en-US" sz="2800" b="1" dirty="0" smtClean="0">
                <a:latin typeface="Times New Roman" panose="02020603050405020304" pitchFamily="18" charset="0"/>
                <a:cs typeface="Times New Roman" panose="02020603050405020304" pitchFamily="18" charset="0"/>
              </a:rPr>
              <a:t> 2021</a:t>
            </a:r>
          </a:p>
          <a:p>
            <a:pPr algn="ctr"/>
            <a:r>
              <a:rPr lang="en-US" sz="2800" b="1" dirty="0" err="1" smtClean="0">
                <a:latin typeface="Times New Roman" panose="02020603050405020304" pitchFamily="18" charset="0"/>
                <a:cs typeface="Times New Roman" panose="02020603050405020304" pitchFamily="18" charset="0"/>
              </a:rPr>
              <a:t>Tập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đọc</a:t>
            </a:r>
            <a:endParaRPr lang="en-US" sz="2800" b="1" dirty="0" smtClean="0">
              <a:latin typeface="Times New Roman" panose="02020603050405020304" pitchFamily="18" charset="0"/>
              <a:cs typeface="Times New Roman" panose="02020603050405020304" pitchFamily="18" charset="0"/>
            </a:endParaRPr>
          </a:p>
          <a:p>
            <a:pPr algn="ctr"/>
            <a:r>
              <a:rPr lang="en-US" sz="2800" b="1" dirty="0" smtClean="0">
                <a:solidFill>
                  <a:srgbClr val="FF0000"/>
                </a:solidFill>
                <a:latin typeface="Times New Roman" panose="02020603050405020304" pitchFamily="18" charset="0"/>
                <a:cs typeface="Times New Roman" panose="02020603050405020304" pitchFamily="18" charset="0"/>
              </a:rPr>
              <a:t>GÀ </a:t>
            </a:r>
            <a:r>
              <a:rPr lang="en-US" sz="2800" b="1" dirty="0">
                <a:solidFill>
                  <a:srgbClr val="FF0000"/>
                </a:solidFill>
                <a:latin typeface="Times New Roman" panose="02020603050405020304" pitchFamily="18" charset="0"/>
                <a:cs typeface="Times New Roman" panose="02020603050405020304" pitchFamily="18" charset="0"/>
              </a:rPr>
              <a:t>TRỐNG VÀ </a:t>
            </a:r>
            <a:r>
              <a:rPr lang="en-US" sz="2800" b="1" dirty="0" smtClean="0">
                <a:solidFill>
                  <a:srgbClr val="FF0000"/>
                </a:solidFill>
                <a:latin typeface="Times New Roman" panose="02020603050405020304" pitchFamily="18" charset="0"/>
                <a:cs typeface="Times New Roman" panose="02020603050405020304" pitchFamily="18" charset="0"/>
              </a:rPr>
              <a:t>CÁO</a:t>
            </a:r>
            <a:endParaRPr lang="en-US" sz="2800" b="1" dirty="0" smtClean="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box(in)">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ox(in)">
                                      <p:cBhvr>
                                        <p:cTn id="12"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776471"/>
            <a:ext cx="11125200" cy="2643981"/>
          </a:xfrm>
        </p:spPr>
        <p:txBody>
          <a:bodyPr>
            <a:normAutofit/>
          </a:bodyPr>
          <a:lstStyle/>
          <a:p>
            <a:pPr algn="just">
              <a:buNone/>
            </a:pPr>
            <a:r>
              <a:rPr lang="en-US" sz="3600" dirty="0">
                <a:solidFill>
                  <a:srgbClr val="7030A0"/>
                </a:solidFill>
                <a:latin typeface="Times New Roman" panose="02020603050405020304" pitchFamily="18" charset="0"/>
                <a:cs typeface="Times New Roman" panose="02020603050405020304" pitchFamily="18" charset="0"/>
              </a:rPr>
              <a:t> </a:t>
            </a:r>
            <a:r>
              <a:rPr lang="en-US" sz="3600" dirty="0" smtClean="0">
                <a:solidFill>
                  <a:srgbClr val="7030A0"/>
                </a:solidFill>
                <a:latin typeface="Times New Roman" panose="02020603050405020304" pitchFamily="18" charset="0"/>
                <a:cs typeface="Times New Roman" panose="02020603050405020304" pitchFamily="18" charset="0"/>
              </a:rPr>
              <a:t>* </a:t>
            </a:r>
            <a:r>
              <a:rPr lang="en-US" sz="4000" dirty="0" err="1" smtClean="0">
                <a:latin typeface="Times New Roman" panose="02020603050405020304" pitchFamily="18" charset="0"/>
                <a:cs typeface="Times New Roman" panose="02020603050405020304" pitchFamily="18" charset="0"/>
              </a:rPr>
              <a:t>Cáo</a:t>
            </a:r>
            <a:r>
              <a:rPr lang="en-US" sz="4000" dirty="0" smtClean="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đã</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làm</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gì</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để</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dụ</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Gà</a:t>
            </a:r>
            <a:r>
              <a:rPr lang="en-US" sz="4000" dirty="0">
                <a:latin typeface="Times New Roman" panose="02020603050405020304" pitchFamily="18" charset="0"/>
                <a:cs typeface="Times New Roman" panose="02020603050405020304" pitchFamily="18" charset="0"/>
              </a:rPr>
              <a:t> </a:t>
            </a:r>
            <a:r>
              <a:rPr lang="en-US" sz="4000" dirty="0" err="1">
                <a:latin typeface="Times New Roman" panose="02020603050405020304" pitchFamily="18" charset="0"/>
                <a:cs typeface="Times New Roman" panose="02020603050405020304" pitchFamily="18" charset="0"/>
              </a:rPr>
              <a:t>Trống</a:t>
            </a:r>
            <a:r>
              <a:rPr lang="en-US" sz="4000" dirty="0">
                <a:latin typeface="Times New Roman" panose="02020603050405020304" pitchFamily="18" charset="0"/>
                <a:cs typeface="Times New Roman" panose="02020603050405020304" pitchFamily="18" charset="0"/>
              </a:rPr>
              <a:t>? </a:t>
            </a:r>
            <a:r>
              <a:rPr lang="en-US" sz="4000" dirty="0">
                <a:solidFill>
                  <a:srgbClr val="7030A0"/>
                </a:solidFill>
                <a:latin typeface="Times New Roman" panose="02020603050405020304" pitchFamily="18" charset="0"/>
                <a:cs typeface="Times New Roman" panose="02020603050405020304" pitchFamily="18" charset="0"/>
              </a:rPr>
              <a:t>    </a:t>
            </a:r>
          </a:p>
          <a:p>
            <a:pPr algn="just">
              <a:buNone/>
            </a:pPr>
            <a:r>
              <a:rPr lang="en-US" sz="3600" dirty="0">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Cáo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đon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đả</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mời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Gà</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Trống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xuống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đất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để</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báo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cho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Gà</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biết</a:t>
            </a:r>
            <a:r>
              <a:rPr lang="en-US" sz="3600" dirty="0">
                <a:solidFill>
                  <a:srgbClr val="002060"/>
                </a:solidFill>
                <a:latin typeface="Times New Roman" panose="02020603050405020304" pitchFamily="18" charset="0"/>
                <a:cs typeface="Times New Roman" panose="02020603050405020304" pitchFamily="18" charset="0"/>
              </a:rPr>
              <a:t> tin </a:t>
            </a:r>
            <a:r>
              <a:rPr lang="en-US" sz="3600" dirty="0" err="1">
                <a:solidFill>
                  <a:srgbClr val="002060"/>
                </a:solidFill>
                <a:latin typeface="Times New Roman" panose="02020603050405020304" pitchFamily="18" charset="0"/>
                <a:cs typeface="Times New Roman" panose="02020603050405020304" pitchFamily="18" charset="0"/>
              </a:rPr>
              <a:t>tức</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mới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Từ</a:t>
            </a:r>
            <a:r>
              <a:rPr lang="en-US" sz="3600" dirty="0" smtClean="0">
                <a:solidFill>
                  <a:srgbClr val="002060"/>
                </a:solidFill>
                <a:latin typeface="Times New Roman" panose="02020603050405020304" pitchFamily="18" charset="0"/>
                <a:cs typeface="Times New Roman" panose="02020603050405020304" pitchFamily="18" charset="0"/>
              </a:rPr>
              <a:t> nay, </a:t>
            </a:r>
            <a:r>
              <a:rPr lang="en-US" sz="3600" dirty="0" err="1">
                <a:solidFill>
                  <a:srgbClr val="002060"/>
                </a:solidFill>
                <a:latin typeface="Times New Roman" panose="02020603050405020304" pitchFamily="18" charset="0"/>
                <a:cs typeface="Times New Roman" panose="02020603050405020304" pitchFamily="18" charset="0"/>
              </a:rPr>
              <a:t>muôn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loài</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đã</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kết</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smtClean="0">
                <a:solidFill>
                  <a:srgbClr val="002060"/>
                </a:solidFill>
                <a:latin typeface="Times New Roman" panose="02020603050405020304" pitchFamily="18" charset="0"/>
                <a:cs typeface="Times New Roman" panose="02020603050405020304" pitchFamily="18" charset="0"/>
              </a:rPr>
              <a:t>thân</a:t>
            </a:r>
            <a:r>
              <a:rPr lang="en-US" sz="3600" dirty="0" smtClean="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Gà</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hãy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xuống</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để</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Cáo</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hôn</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Gà</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tỏ</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bày</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tình</a:t>
            </a:r>
            <a:r>
              <a:rPr lang="en-US" sz="3600" dirty="0">
                <a:solidFill>
                  <a:srgbClr val="002060"/>
                </a:solidFill>
                <a:latin typeface="Times New Roman" panose="02020603050405020304" pitchFamily="18" charset="0"/>
                <a:cs typeface="Times New Roman" panose="02020603050405020304" pitchFamily="18" charset="0"/>
              </a:rPr>
              <a:t> </a:t>
            </a:r>
            <a:r>
              <a:rPr lang="en-US" sz="3600" dirty="0" err="1">
                <a:solidFill>
                  <a:srgbClr val="002060"/>
                </a:solidFill>
                <a:latin typeface="Times New Roman" panose="02020603050405020304" pitchFamily="18" charset="0"/>
                <a:cs typeface="Times New Roman" panose="02020603050405020304" pitchFamily="18" charset="0"/>
              </a:rPr>
              <a:t>thân</a:t>
            </a:r>
            <a:r>
              <a:rPr lang="en-US" sz="3600" dirty="0">
                <a:solidFill>
                  <a:srgbClr val="002060"/>
                </a:solidFill>
                <a:latin typeface="Times New Roman" panose="02020603050405020304" pitchFamily="18" charset="0"/>
                <a:cs typeface="Times New Roman" panose="02020603050405020304" pitchFamily="18" charset="0"/>
              </a:rPr>
              <a:t>.</a:t>
            </a:r>
          </a:p>
          <a:p>
            <a:pPr algn="just">
              <a:buNone/>
            </a:pPr>
            <a:endParaRPr lang="en-US" sz="3600" dirty="0">
              <a:solidFill>
                <a:srgbClr val="7030A0"/>
              </a:solidFill>
              <a:latin typeface="Times New Roman" panose="02020603050405020304" pitchFamily="18" charset="0"/>
              <a:cs typeface="Times New Roman" panose="02020603050405020304" pitchFamily="18" charset="0"/>
            </a:endParaRPr>
          </a:p>
        </p:txBody>
      </p:sp>
      <p:pic>
        <p:nvPicPr>
          <p:cNvPr id="7" name="Picture 6" descr="c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8501" y="5350108"/>
            <a:ext cx="2728020" cy="14489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7" descr="c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855"/>
            <a:ext cx="4267200" cy="2429021"/>
          </a:xfrm>
          <a:prstGeom prst="rect">
            <a:avLst/>
          </a:prstGeom>
          <a:ln>
            <a:noFill/>
          </a:ln>
          <a:effectLst>
            <a:softEdge rad="112500"/>
          </a:effectLst>
        </p:spPr>
      </p:pic>
      <p:sp>
        <p:nvSpPr>
          <p:cNvPr id="9" name="TextBox 8"/>
          <p:cNvSpPr txBox="1"/>
          <p:nvPr/>
        </p:nvSpPr>
        <p:spPr>
          <a:xfrm>
            <a:off x="2971800" y="204876"/>
            <a:ext cx="7048500" cy="2246769"/>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Thứ</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Tư</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ngày</a:t>
            </a:r>
            <a:r>
              <a:rPr lang="en-US" sz="2800" b="1" dirty="0" smtClean="0">
                <a:latin typeface="Times New Roman" panose="02020603050405020304" pitchFamily="18" charset="0"/>
                <a:cs typeface="Times New Roman" panose="02020603050405020304" pitchFamily="18" charset="0"/>
              </a:rPr>
              <a:t> 20 </a:t>
            </a:r>
            <a:r>
              <a:rPr lang="en-US" sz="2800" b="1" dirty="0" err="1" smtClean="0">
                <a:latin typeface="Times New Roman" panose="02020603050405020304" pitchFamily="18" charset="0"/>
                <a:cs typeface="Times New Roman" panose="02020603050405020304" pitchFamily="18" charset="0"/>
              </a:rPr>
              <a:t>tháng</a:t>
            </a:r>
            <a:r>
              <a:rPr lang="en-US" sz="2800" b="1" dirty="0" smtClean="0">
                <a:latin typeface="Times New Roman" panose="02020603050405020304" pitchFamily="18" charset="0"/>
                <a:cs typeface="Times New Roman" panose="02020603050405020304" pitchFamily="18" charset="0"/>
              </a:rPr>
              <a:t> 10 </a:t>
            </a:r>
            <a:r>
              <a:rPr lang="en-US" sz="2800" b="1" dirty="0" err="1" smtClean="0">
                <a:latin typeface="Times New Roman" panose="02020603050405020304" pitchFamily="18" charset="0"/>
                <a:cs typeface="Times New Roman" panose="02020603050405020304" pitchFamily="18" charset="0"/>
              </a:rPr>
              <a:t>năm</a:t>
            </a:r>
            <a:r>
              <a:rPr lang="en-US" sz="2800" b="1" dirty="0" smtClean="0">
                <a:latin typeface="Times New Roman" panose="02020603050405020304" pitchFamily="18" charset="0"/>
                <a:cs typeface="Times New Roman" panose="02020603050405020304" pitchFamily="18" charset="0"/>
              </a:rPr>
              <a:t> 2021</a:t>
            </a:r>
          </a:p>
          <a:p>
            <a:pPr algn="ctr"/>
            <a:r>
              <a:rPr lang="en-US" sz="2800" b="1" dirty="0" err="1" smtClean="0">
                <a:latin typeface="Times New Roman" panose="02020603050405020304" pitchFamily="18" charset="0"/>
                <a:cs typeface="Times New Roman" panose="02020603050405020304" pitchFamily="18" charset="0"/>
              </a:rPr>
              <a:t>Tập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đọc</a:t>
            </a:r>
            <a:endParaRPr lang="en-US" sz="2800" b="1" dirty="0" smtClean="0">
              <a:latin typeface="Times New Roman" panose="02020603050405020304" pitchFamily="18" charset="0"/>
              <a:cs typeface="Times New Roman" panose="02020603050405020304" pitchFamily="18" charset="0"/>
            </a:endParaRPr>
          </a:p>
          <a:p>
            <a:pPr algn="ctr"/>
            <a:r>
              <a:rPr lang="en-US" sz="2800" b="1" dirty="0" smtClean="0">
                <a:solidFill>
                  <a:srgbClr val="FF0000"/>
                </a:solidFill>
                <a:latin typeface="Times New Roman" panose="02020603050405020304" pitchFamily="18" charset="0"/>
                <a:cs typeface="Times New Roman" panose="02020603050405020304" pitchFamily="18" charset="0"/>
              </a:rPr>
              <a:t>GÀ </a:t>
            </a:r>
            <a:r>
              <a:rPr lang="en-US" sz="2800" b="1" dirty="0">
                <a:solidFill>
                  <a:srgbClr val="FF0000"/>
                </a:solidFill>
                <a:latin typeface="Times New Roman" panose="02020603050405020304" pitchFamily="18" charset="0"/>
                <a:cs typeface="Times New Roman" panose="02020603050405020304" pitchFamily="18" charset="0"/>
              </a:rPr>
              <a:t>TRỐNG VÀ </a:t>
            </a:r>
            <a:r>
              <a:rPr lang="en-US" sz="2800" b="1" dirty="0" smtClean="0">
                <a:solidFill>
                  <a:srgbClr val="FF0000"/>
                </a:solidFill>
                <a:latin typeface="Times New Roman" panose="02020603050405020304" pitchFamily="18" charset="0"/>
                <a:cs typeface="Times New Roman" panose="02020603050405020304" pitchFamily="18" charset="0"/>
              </a:rPr>
              <a:t>CÁO</a:t>
            </a:r>
          </a:p>
          <a:p>
            <a:pPr algn="ctr"/>
            <a:endParaRPr lang="en-US" sz="2800" b="1" dirty="0">
              <a:solidFill>
                <a:srgbClr val="FF0000"/>
              </a:solidFill>
              <a:latin typeface="Times New Roman" panose="02020603050405020304" pitchFamily="18" charset="0"/>
              <a:cs typeface="Times New Roman" panose="02020603050405020304" pitchFamily="18" charset="0"/>
            </a:endParaRPr>
          </a:p>
          <a:p>
            <a:pPr algn="ct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90336"/>
            <a:ext cx="10051900" cy="1143000"/>
          </a:xfrm>
        </p:spPr>
        <p:txBody>
          <a:bodyPr>
            <a:noAutofit/>
          </a:bodyPr>
          <a:lstStyle/>
          <a:p>
            <a:pPr algn="just"/>
            <a:r>
              <a:rPr lang="en-US" sz="3600" b="1" dirty="0">
                <a:solidFill>
                  <a:srgbClr val="002060"/>
                </a:solidFill>
                <a:latin typeface="Times New Roman" panose="02020603050405020304" pitchFamily="18" charset="0"/>
                <a:cs typeface="Times New Roman" panose="02020603050405020304" pitchFamily="18" charset="0"/>
              </a:rPr>
              <a:t>- Tin </a:t>
            </a:r>
            <a:r>
              <a:rPr lang="en-US" sz="3600" b="1" dirty="0" err="1">
                <a:solidFill>
                  <a:srgbClr val="002060"/>
                </a:solidFill>
                <a:latin typeface="Times New Roman" panose="02020603050405020304" pitchFamily="18" charset="0"/>
                <a:cs typeface="Times New Roman" panose="02020603050405020304" pitchFamily="18" charset="0"/>
              </a:rPr>
              <a:t>tức</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Cáo</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thông</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báo</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là</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sự</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thật</a:t>
            </a:r>
            <a:r>
              <a:rPr lang="en-US" sz="3600" b="1" dirty="0">
                <a:solidFill>
                  <a:srgbClr val="002060"/>
                </a:solidFill>
                <a:latin typeface="Times New Roman" panose="02020603050405020304" pitchFamily="18" charset="0"/>
                <a:cs typeface="Times New Roman" panose="02020603050405020304" pitchFamily="18" charset="0"/>
              </a:rPr>
              <a:t> hay </a:t>
            </a:r>
            <a:r>
              <a:rPr lang="en-US" sz="3600" b="1" dirty="0" err="1">
                <a:solidFill>
                  <a:srgbClr val="002060"/>
                </a:solidFill>
                <a:latin typeface="Times New Roman" panose="02020603050405020304" pitchFamily="18" charset="0"/>
                <a:cs typeface="Times New Roman" panose="02020603050405020304" pitchFamily="18" charset="0"/>
              </a:rPr>
              <a:t>bịa</a:t>
            </a:r>
            <a:r>
              <a:rPr lang="en-US" sz="3600" b="1" dirty="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đặt</a:t>
            </a:r>
            <a:r>
              <a:rPr lang="en-US" sz="3600" b="1" dirty="0">
                <a:solidFill>
                  <a:srgbClr val="002060"/>
                </a:solidFill>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609600" y="3962400"/>
            <a:ext cx="10212977" cy="1432583"/>
          </a:xfrm>
        </p:spPr>
        <p:txBody>
          <a:bodyPr>
            <a:normAutofit/>
          </a:bodyPr>
          <a:lstStyle/>
          <a:p>
            <a:pPr>
              <a:buNone/>
            </a:pP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Đó</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a:t>
            </a:r>
            <a:r>
              <a:rPr lang="en-US" sz="3600" b="1" dirty="0">
                <a:latin typeface="Times New Roman" panose="02020603050405020304" pitchFamily="18" charset="0"/>
                <a:cs typeface="Times New Roman" panose="02020603050405020304" pitchFamily="18" charset="0"/>
              </a:rPr>
              <a:t> tin </a:t>
            </a:r>
            <a:r>
              <a:rPr lang="en-US" sz="3600" b="1" dirty="0" err="1">
                <a:latin typeface="Times New Roman" panose="02020603050405020304" pitchFamily="18" charset="0"/>
                <a:cs typeface="Times New Roman" panose="02020603050405020304" pitchFamily="18" charset="0"/>
              </a:rPr>
              <a:t>Cáo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bịa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ra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nhằm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dụ</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Trống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xuống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đất</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để</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ăn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thịt</a:t>
            </a:r>
            <a:r>
              <a:rPr lang="en-US" sz="3600" b="1" dirty="0">
                <a:latin typeface="Times New Roman" panose="02020603050405020304" pitchFamily="18" charset="0"/>
                <a:cs typeface="Times New Roman" panose="02020603050405020304" pitchFamily="18" charset="0"/>
              </a:rPr>
              <a:t>.</a:t>
            </a:r>
          </a:p>
        </p:txBody>
      </p:sp>
      <p:sp>
        <p:nvSpPr>
          <p:cNvPr id="4" name="Rectangle 3"/>
          <p:cNvSpPr/>
          <p:nvPr/>
        </p:nvSpPr>
        <p:spPr>
          <a:xfrm>
            <a:off x="3810000" y="2690336"/>
            <a:ext cx="4572000" cy="369332"/>
          </a:xfrm>
          <a:prstGeom prst="rect">
            <a:avLst/>
          </a:prstGeom>
        </p:spPr>
        <p:txBody>
          <a:bodyPr>
            <a:spAutoFit/>
          </a:bodyPr>
          <a:lstStyle/>
          <a:p>
            <a:pPr>
              <a:buFontTx/>
              <a:buChar char="-"/>
            </a:pPr>
            <a:endParaRPr lang="en-US">
              <a:latin typeface="Times New Roman" panose="02020603050405020304" pitchFamily="18" charset="0"/>
              <a:cs typeface="Times New Roman" panose="02020603050405020304" pitchFamily="18" charset="0"/>
            </a:endParaRPr>
          </a:p>
        </p:txBody>
      </p:sp>
      <p:pic>
        <p:nvPicPr>
          <p:cNvPr id="5" name="Picture 6" descr="c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06780" y="5105400"/>
            <a:ext cx="2728020" cy="14489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 name="Picture 5" descr="c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856"/>
            <a:ext cx="3429000" cy="1951892"/>
          </a:xfrm>
          <a:prstGeom prst="rect">
            <a:avLst/>
          </a:prstGeom>
          <a:ln>
            <a:noFill/>
          </a:ln>
          <a:effectLst>
            <a:softEdge rad="112500"/>
          </a:effectLst>
        </p:spPr>
      </p:pic>
      <p:sp>
        <p:nvSpPr>
          <p:cNvPr id="7" name="TextBox 6"/>
          <p:cNvSpPr txBox="1"/>
          <p:nvPr/>
        </p:nvSpPr>
        <p:spPr>
          <a:xfrm>
            <a:off x="1217023" y="5489949"/>
            <a:ext cx="7162800" cy="584775"/>
          </a:xfrm>
          <a:prstGeom prst="rect">
            <a:avLst/>
          </a:prstGeom>
          <a:noFill/>
        </p:spPr>
        <p:txBody>
          <a:bodyPr wrap="square" rtlCol="0">
            <a:spAutoFit/>
          </a:bodyPr>
          <a:lstStyle/>
          <a:p>
            <a:r>
              <a:rPr lang="vi-VN" sz="3200" b="1" i="1" dirty="0">
                <a:solidFill>
                  <a:srgbClr val="7030A0"/>
                </a:solidFill>
                <a:latin typeface="Times New Roman" panose="02020603050405020304" pitchFamily="18" charset="0"/>
                <a:cs typeface="Times New Roman" panose="02020603050405020304" pitchFamily="18" charset="0"/>
              </a:rPr>
              <a:t>Ý chính đoạn 1: Âm mưu của Cáo.</a:t>
            </a:r>
            <a:endParaRPr lang="en-US" sz="3200" b="1" i="1" dirty="0">
              <a:solidFill>
                <a:srgbClr val="7030A0"/>
              </a:solidFill>
              <a:latin typeface="Times New Roman" panose="02020603050405020304" pitchFamily="18" charset="0"/>
              <a:cs typeface="Times New Roman" panose="02020603050405020304" pitchFamily="18" charset="0"/>
            </a:endParaRPr>
          </a:p>
        </p:txBody>
      </p:sp>
      <p:sp>
        <p:nvSpPr>
          <p:cNvPr id="8" name="TextBox 7"/>
          <p:cNvSpPr txBox="1"/>
          <p:nvPr/>
        </p:nvSpPr>
        <p:spPr>
          <a:xfrm>
            <a:off x="2971800" y="228600"/>
            <a:ext cx="7048500" cy="1815882"/>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Thứ</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Tư</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ngày</a:t>
            </a:r>
            <a:r>
              <a:rPr lang="en-US" sz="2800" b="1" dirty="0" smtClean="0">
                <a:latin typeface="Times New Roman" panose="02020603050405020304" pitchFamily="18" charset="0"/>
                <a:cs typeface="Times New Roman" panose="02020603050405020304" pitchFamily="18" charset="0"/>
              </a:rPr>
              <a:t> 20 </a:t>
            </a:r>
            <a:r>
              <a:rPr lang="en-US" sz="2800" b="1" dirty="0" err="1" smtClean="0">
                <a:latin typeface="Times New Roman" panose="02020603050405020304" pitchFamily="18" charset="0"/>
                <a:cs typeface="Times New Roman" panose="02020603050405020304" pitchFamily="18" charset="0"/>
              </a:rPr>
              <a:t>tháng</a:t>
            </a:r>
            <a:r>
              <a:rPr lang="en-US" sz="2800" b="1" dirty="0" smtClean="0">
                <a:latin typeface="Times New Roman" panose="02020603050405020304" pitchFamily="18" charset="0"/>
                <a:cs typeface="Times New Roman" panose="02020603050405020304" pitchFamily="18" charset="0"/>
              </a:rPr>
              <a:t> 10 </a:t>
            </a:r>
            <a:r>
              <a:rPr lang="en-US" sz="2800" b="1" dirty="0" err="1" smtClean="0">
                <a:latin typeface="Times New Roman" panose="02020603050405020304" pitchFamily="18" charset="0"/>
                <a:cs typeface="Times New Roman" panose="02020603050405020304" pitchFamily="18" charset="0"/>
              </a:rPr>
              <a:t>năm</a:t>
            </a:r>
            <a:r>
              <a:rPr lang="en-US" sz="2800" b="1" dirty="0" smtClean="0">
                <a:latin typeface="Times New Roman" panose="02020603050405020304" pitchFamily="18" charset="0"/>
                <a:cs typeface="Times New Roman" panose="02020603050405020304" pitchFamily="18" charset="0"/>
              </a:rPr>
              <a:t> 2021</a:t>
            </a:r>
          </a:p>
          <a:p>
            <a:pPr algn="ctr"/>
            <a:r>
              <a:rPr lang="en-US" sz="2800" b="1" dirty="0" err="1" smtClean="0">
                <a:latin typeface="Times New Roman" panose="02020603050405020304" pitchFamily="18" charset="0"/>
                <a:cs typeface="Times New Roman" panose="02020603050405020304" pitchFamily="18" charset="0"/>
              </a:rPr>
              <a:t>Tập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đọc</a:t>
            </a:r>
            <a:endParaRPr lang="en-US" sz="2800" b="1" dirty="0" smtClean="0">
              <a:latin typeface="Times New Roman" panose="02020603050405020304" pitchFamily="18" charset="0"/>
              <a:cs typeface="Times New Roman" panose="02020603050405020304" pitchFamily="18" charset="0"/>
            </a:endParaRPr>
          </a:p>
          <a:p>
            <a:pPr algn="ctr"/>
            <a:r>
              <a:rPr lang="en-US" sz="2800" b="1" dirty="0" smtClean="0">
                <a:solidFill>
                  <a:srgbClr val="FF0000"/>
                </a:solidFill>
                <a:latin typeface="Times New Roman" panose="02020603050405020304" pitchFamily="18" charset="0"/>
                <a:cs typeface="Times New Roman" panose="02020603050405020304" pitchFamily="18" charset="0"/>
              </a:rPr>
              <a:t>GÀ </a:t>
            </a:r>
            <a:r>
              <a:rPr lang="en-US" sz="2800" b="1" dirty="0">
                <a:solidFill>
                  <a:srgbClr val="FF0000"/>
                </a:solidFill>
                <a:latin typeface="Times New Roman" panose="02020603050405020304" pitchFamily="18" charset="0"/>
                <a:cs typeface="Times New Roman" panose="02020603050405020304" pitchFamily="18" charset="0"/>
              </a:rPr>
              <a:t>TRỐNG VÀ </a:t>
            </a:r>
            <a:r>
              <a:rPr lang="en-US" sz="2800" b="1" dirty="0" smtClean="0">
                <a:solidFill>
                  <a:srgbClr val="FF0000"/>
                </a:solidFill>
                <a:latin typeface="Times New Roman" panose="02020603050405020304" pitchFamily="18" charset="0"/>
                <a:cs typeface="Times New Roman" panose="02020603050405020304" pitchFamily="18" charset="0"/>
              </a:rPr>
              <a:t>CÁO</a:t>
            </a:r>
            <a:endParaRPr lang="en-US" sz="2800" b="1" dirty="0">
              <a:solidFill>
                <a:srgbClr val="FF0000"/>
              </a:solidFill>
              <a:latin typeface="Times New Roman" panose="02020603050405020304" pitchFamily="18" charset="0"/>
              <a:cs typeface="Times New Roman" panose="02020603050405020304" pitchFamily="18" charset="0"/>
            </a:endParaRPr>
          </a:p>
          <a:p>
            <a:pPr algn="ct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0"/>
            <a:ext cx="8229600" cy="1371600"/>
          </a:xfrm>
        </p:spPr>
        <p:txBody>
          <a:bodyPr>
            <a:normAutofit fontScale="90000"/>
          </a:bodyPr>
          <a:lstStyle/>
          <a:p>
            <a:pPr algn="l"/>
            <a:r>
              <a:rPr lang="en-US" dirty="0">
                <a:solidFill>
                  <a:srgbClr val="7030A0"/>
                </a:solidFill>
                <a:latin typeface="Times New Roman" panose="02020603050405020304" pitchFamily="18" charset="0"/>
                <a:cs typeface="Times New Roman" panose="02020603050405020304" pitchFamily="18" charset="0"/>
              </a:rPr>
              <a:t/>
            </a:r>
            <a:br>
              <a:rPr lang="en-US" dirty="0">
                <a:solidFill>
                  <a:srgbClr val="7030A0"/>
                </a:solidFill>
                <a:latin typeface="Times New Roman" panose="02020603050405020304" pitchFamily="18" charset="0"/>
                <a:cs typeface="Times New Roman" panose="02020603050405020304" pitchFamily="18" charset="0"/>
              </a:rPr>
            </a:b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Vì</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sao</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Gà</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không</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nghe</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lời</a:t>
            </a:r>
            <a:r>
              <a:rPr lang="en-US" b="1" dirty="0">
                <a:solidFill>
                  <a:srgbClr val="7030A0"/>
                </a:solidFill>
                <a:latin typeface="Times New Roman" panose="02020603050405020304" pitchFamily="18" charset="0"/>
                <a:cs typeface="Times New Roman" panose="02020603050405020304" pitchFamily="18" charset="0"/>
              </a:rPr>
              <a:t> </a:t>
            </a:r>
            <a:r>
              <a:rPr lang="en-US" b="1" dirty="0" err="1">
                <a:solidFill>
                  <a:srgbClr val="7030A0"/>
                </a:solidFill>
                <a:latin typeface="Times New Roman" panose="02020603050405020304" pitchFamily="18" charset="0"/>
                <a:cs typeface="Times New Roman" panose="02020603050405020304" pitchFamily="18" charset="0"/>
              </a:rPr>
              <a:t>Cáo</a:t>
            </a:r>
            <a:r>
              <a:rPr lang="en-US" b="1" dirty="0">
                <a:solidFill>
                  <a:srgbClr val="7030A0"/>
                </a:solidFill>
                <a:latin typeface="Times New Roman" panose="02020603050405020304" pitchFamily="18" charset="0"/>
                <a:cs typeface="Times New Roman" panose="02020603050405020304" pitchFamily="18" charset="0"/>
              </a:rPr>
              <a:t>?</a:t>
            </a:r>
            <a:r>
              <a:rPr lang="en-US" dirty="0">
                <a:solidFill>
                  <a:srgbClr val="7030A0"/>
                </a:solidFill>
                <a:latin typeface="Times New Roman" panose="02020603050405020304" pitchFamily="18" charset="0"/>
                <a:cs typeface="Times New Roman" panose="02020603050405020304" pitchFamily="18" charset="0"/>
              </a:rPr>
              <a:t/>
            </a:r>
            <a:br>
              <a:rPr lang="en-US" dirty="0">
                <a:solidFill>
                  <a:srgbClr val="7030A0"/>
                </a:solidFill>
                <a:latin typeface="Times New Roman" panose="02020603050405020304" pitchFamily="18" charset="0"/>
                <a:cs typeface="Times New Roman" panose="02020603050405020304" pitchFamily="18" charset="0"/>
              </a:rPr>
            </a:br>
            <a:endParaRPr lang="en-US" b="1" i="1" dirty="0">
              <a:solidFill>
                <a:srgbClr val="7030A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304800" y="935865"/>
            <a:ext cx="11024316" cy="5715000"/>
          </a:xfrm>
        </p:spPr>
        <p:txBody>
          <a:bodyPr>
            <a:normAutofit/>
          </a:bodyPr>
          <a:lstStyle/>
          <a:p>
            <a:pPr algn="just"/>
            <a:endParaRPr lang="en-US" sz="4000" b="1" i="1" dirty="0">
              <a:latin typeface="Times New Roman" panose="02020603050405020304" pitchFamily="18" charset="0"/>
              <a:cs typeface="Times New Roman" panose="02020603050405020304" pitchFamily="18" charset="0"/>
            </a:endParaRPr>
          </a:p>
          <a:p>
            <a:pPr algn="just">
              <a:buNone/>
            </a:pPr>
            <a:r>
              <a:rPr lang="en-US" sz="4000" b="1" dirty="0">
                <a:latin typeface="Times New Roman" panose="02020603050405020304" pitchFamily="18" charset="0"/>
                <a:cs typeface="Times New Roman" panose="02020603050405020304" pitchFamily="18" charset="0"/>
              </a:rPr>
              <a:t> - </a:t>
            </a:r>
            <a:r>
              <a:rPr lang="en-US" sz="4000" b="1" dirty="0" err="1">
                <a:latin typeface="Times New Roman" panose="02020603050405020304" pitchFamily="18" charset="0"/>
                <a:cs typeface="Times New Roman" panose="02020603050405020304" pitchFamily="18" charset="0"/>
              </a:rPr>
              <a:t>Gà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biết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sau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những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lời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ngon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ngọt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ấy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là</a:t>
            </a:r>
            <a:r>
              <a:rPr lang="en-US" sz="4000" b="1" dirty="0">
                <a:latin typeface="Times New Roman" panose="02020603050405020304" pitchFamily="18" charset="0"/>
                <a:cs typeface="Times New Roman" panose="02020603050405020304" pitchFamily="18" charset="0"/>
              </a:rPr>
              <a:t> ý </a:t>
            </a:r>
            <a:r>
              <a:rPr lang="en-US" sz="4000" b="1" dirty="0" err="1">
                <a:latin typeface="Times New Roman" panose="02020603050405020304" pitchFamily="18" charset="0"/>
                <a:cs typeface="Times New Roman" panose="02020603050405020304" pitchFamily="18" charset="0"/>
              </a:rPr>
              <a:t>định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xấu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xa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của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muốn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ăn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thịt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Gà</a:t>
            </a:r>
            <a:r>
              <a:rPr lang="en-US" sz="4000" b="1" dirty="0">
                <a:latin typeface="Times New Roman" panose="02020603050405020304" pitchFamily="18" charset="0"/>
                <a:cs typeface="Times New Roman" panose="02020603050405020304" pitchFamily="18" charset="0"/>
              </a:rPr>
              <a:t> .</a:t>
            </a:r>
          </a:p>
          <a:p>
            <a:pPr algn="just">
              <a:buNone/>
            </a:pPr>
            <a:r>
              <a:rPr lang="en-US" sz="4000" b="1" dirty="0">
                <a:latin typeface="Times New Roman" panose="02020603050405020304" pitchFamily="18" charset="0"/>
                <a:cs typeface="Times New Roman" panose="02020603050405020304" pitchFamily="18" charset="0"/>
              </a:rPr>
              <a:t>* </a:t>
            </a:r>
            <a:r>
              <a:rPr lang="en-US" sz="4000" b="1" i="1" dirty="0" err="1">
                <a:solidFill>
                  <a:srgbClr val="00B050"/>
                </a:solidFill>
                <a:latin typeface="Times New Roman" panose="02020603050405020304" pitchFamily="18" charset="0"/>
                <a:cs typeface="Times New Roman" panose="02020603050405020304" pitchFamily="18" charset="0"/>
              </a:rPr>
              <a:t>Gà</a:t>
            </a:r>
            <a:r>
              <a:rPr lang="en-US" sz="4000" b="1" i="1" dirty="0">
                <a:solidFill>
                  <a:srgbClr val="00B050"/>
                </a:solidFill>
                <a:latin typeface="Times New Roman" panose="02020603050405020304" pitchFamily="18" charset="0"/>
                <a:cs typeface="Times New Roman" panose="02020603050405020304" pitchFamily="18" charset="0"/>
              </a:rPr>
              <a:t> </a:t>
            </a:r>
            <a:r>
              <a:rPr lang="en-US" sz="4000" b="1" i="1" dirty="0" err="1">
                <a:solidFill>
                  <a:srgbClr val="00B050"/>
                </a:solidFill>
                <a:latin typeface="Times New Roman" panose="02020603050405020304" pitchFamily="18" charset="0"/>
                <a:cs typeface="Times New Roman" panose="02020603050405020304" pitchFamily="18" charset="0"/>
              </a:rPr>
              <a:t>tung</a:t>
            </a:r>
            <a:r>
              <a:rPr lang="en-US" sz="4000" b="1" i="1" dirty="0">
                <a:solidFill>
                  <a:srgbClr val="00B050"/>
                </a:solidFill>
                <a:latin typeface="Times New Roman" panose="02020603050405020304" pitchFamily="18" charset="0"/>
                <a:cs typeface="Times New Roman" panose="02020603050405020304" pitchFamily="18" charset="0"/>
              </a:rPr>
              <a:t> tin </a:t>
            </a:r>
            <a:r>
              <a:rPr lang="en-US" sz="4000" b="1" i="1" dirty="0" err="1">
                <a:solidFill>
                  <a:srgbClr val="00B050"/>
                </a:solidFill>
                <a:latin typeface="Times New Roman" panose="02020603050405020304" pitchFamily="18" charset="0"/>
                <a:cs typeface="Times New Roman" panose="02020603050405020304" pitchFamily="18" charset="0"/>
              </a:rPr>
              <a:t>có</a:t>
            </a:r>
            <a:r>
              <a:rPr lang="en-US" sz="4000" b="1" i="1" dirty="0">
                <a:solidFill>
                  <a:srgbClr val="00B050"/>
                </a:solidFill>
                <a:latin typeface="Times New Roman" panose="02020603050405020304" pitchFamily="18" charset="0"/>
                <a:cs typeface="Times New Roman" panose="02020603050405020304" pitchFamily="18" charset="0"/>
              </a:rPr>
              <a:t> </a:t>
            </a:r>
            <a:r>
              <a:rPr lang="en-US" sz="4000" b="1" i="1" dirty="0" err="1">
                <a:solidFill>
                  <a:srgbClr val="00B050"/>
                </a:solidFill>
                <a:latin typeface="Times New Roman" panose="02020603050405020304" pitchFamily="18" charset="0"/>
                <a:cs typeface="Times New Roman" panose="02020603050405020304" pitchFamily="18" charset="0"/>
              </a:rPr>
              <a:t>cặp</a:t>
            </a:r>
            <a:r>
              <a:rPr lang="en-US" sz="4000" b="1" i="1" dirty="0">
                <a:solidFill>
                  <a:srgbClr val="00B050"/>
                </a:solidFill>
                <a:latin typeface="Times New Roman" panose="02020603050405020304" pitchFamily="18" charset="0"/>
                <a:cs typeface="Times New Roman" panose="02020603050405020304" pitchFamily="18" charset="0"/>
              </a:rPr>
              <a:t> </a:t>
            </a:r>
            <a:r>
              <a:rPr lang="en-US" sz="4000" b="1" i="1" dirty="0" err="1">
                <a:solidFill>
                  <a:srgbClr val="00B050"/>
                </a:solidFill>
                <a:latin typeface="Times New Roman" panose="02020603050405020304" pitchFamily="18" charset="0"/>
                <a:cs typeface="Times New Roman" panose="02020603050405020304" pitchFamily="18" charset="0"/>
              </a:rPr>
              <a:t>chó</a:t>
            </a:r>
            <a:r>
              <a:rPr lang="en-US" sz="4000" b="1" i="1" dirty="0">
                <a:solidFill>
                  <a:srgbClr val="00B050"/>
                </a:solidFill>
                <a:latin typeface="Times New Roman" panose="02020603050405020304" pitchFamily="18" charset="0"/>
                <a:cs typeface="Times New Roman" panose="02020603050405020304" pitchFamily="18" charset="0"/>
              </a:rPr>
              <a:t> </a:t>
            </a:r>
            <a:r>
              <a:rPr lang="en-US" sz="4000" b="1" i="1" dirty="0" err="1">
                <a:solidFill>
                  <a:srgbClr val="00B050"/>
                </a:solidFill>
                <a:latin typeface="Times New Roman" panose="02020603050405020304" pitchFamily="18" charset="0"/>
                <a:cs typeface="Times New Roman" panose="02020603050405020304" pitchFamily="18" charset="0"/>
              </a:rPr>
              <a:t>săn</a:t>
            </a:r>
            <a:r>
              <a:rPr lang="en-US" sz="4000" b="1" i="1" dirty="0">
                <a:solidFill>
                  <a:srgbClr val="00B050"/>
                </a:solidFill>
                <a:latin typeface="Times New Roman" panose="02020603050405020304" pitchFamily="18" charset="0"/>
                <a:cs typeface="Times New Roman" panose="02020603050405020304" pitchFamily="18" charset="0"/>
              </a:rPr>
              <a:t> </a:t>
            </a:r>
            <a:r>
              <a:rPr lang="en-US" sz="4000" b="1" i="1" dirty="0" err="1">
                <a:solidFill>
                  <a:srgbClr val="00B050"/>
                </a:solidFill>
                <a:latin typeface="Times New Roman" panose="02020603050405020304" pitchFamily="18" charset="0"/>
                <a:cs typeface="Times New Roman" panose="02020603050405020304" pitchFamily="18" charset="0"/>
              </a:rPr>
              <a:t>đang</a:t>
            </a:r>
            <a:r>
              <a:rPr lang="en-US" sz="4000" b="1" i="1" dirty="0">
                <a:solidFill>
                  <a:srgbClr val="00B050"/>
                </a:solidFill>
                <a:latin typeface="Times New Roman" panose="02020603050405020304" pitchFamily="18" charset="0"/>
                <a:cs typeface="Times New Roman" panose="02020603050405020304" pitchFamily="18" charset="0"/>
              </a:rPr>
              <a:t> </a:t>
            </a:r>
            <a:r>
              <a:rPr lang="en-US" sz="4000" b="1" i="1" dirty="0" err="1">
                <a:solidFill>
                  <a:srgbClr val="00B050"/>
                </a:solidFill>
                <a:latin typeface="Times New Roman" panose="02020603050405020304" pitchFamily="18" charset="0"/>
                <a:cs typeface="Times New Roman" panose="02020603050405020304" pitchFamily="18" charset="0"/>
              </a:rPr>
              <a:t>chạy</a:t>
            </a:r>
            <a:r>
              <a:rPr lang="en-US" sz="4000" b="1" i="1" dirty="0">
                <a:solidFill>
                  <a:srgbClr val="00B050"/>
                </a:solidFill>
                <a:latin typeface="Times New Roman" panose="02020603050405020304" pitchFamily="18" charset="0"/>
                <a:cs typeface="Times New Roman" panose="02020603050405020304" pitchFamily="18" charset="0"/>
              </a:rPr>
              <a:t> </a:t>
            </a:r>
            <a:r>
              <a:rPr lang="en-US" sz="4000" b="1" i="1" dirty="0" err="1">
                <a:solidFill>
                  <a:srgbClr val="00B050"/>
                </a:solidFill>
                <a:latin typeface="Times New Roman" panose="02020603050405020304" pitchFamily="18" charset="0"/>
                <a:cs typeface="Times New Roman" panose="02020603050405020304" pitchFamily="18" charset="0"/>
              </a:rPr>
              <a:t>đến</a:t>
            </a:r>
            <a:r>
              <a:rPr lang="en-US" sz="4000" b="1" i="1" dirty="0">
                <a:solidFill>
                  <a:srgbClr val="00B050"/>
                </a:solidFill>
                <a:latin typeface="Times New Roman" panose="02020603050405020304" pitchFamily="18" charset="0"/>
                <a:cs typeface="Times New Roman" panose="02020603050405020304" pitchFamily="18" charset="0"/>
              </a:rPr>
              <a:t> </a:t>
            </a:r>
            <a:r>
              <a:rPr lang="en-US" sz="4000" b="1" i="1" dirty="0" err="1">
                <a:solidFill>
                  <a:srgbClr val="00B050"/>
                </a:solidFill>
                <a:latin typeface="Times New Roman" panose="02020603050405020304" pitchFamily="18" charset="0"/>
                <a:cs typeface="Times New Roman" panose="02020603050405020304" pitchFamily="18" charset="0"/>
              </a:rPr>
              <a:t>để</a:t>
            </a:r>
            <a:r>
              <a:rPr lang="en-US" sz="4000" b="1" i="1" dirty="0">
                <a:solidFill>
                  <a:srgbClr val="00B050"/>
                </a:solidFill>
                <a:latin typeface="Times New Roman" panose="02020603050405020304" pitchFamily="18" charset="0"/>
                <a:cs typeface="Times New Roman" panose="02020603050405020304" pitchFamily="18" charset="0"/>
              </a:rPr>
              <a:t> </a:t>
            </a:r>
            <a:r>
              <a:rPr lang="en-US" sz="4000" b="1" i="1" dirty="0" err="1">
                <a:solidFill>
                  <a:srgbClr val="00B050"/>
                </a:solidFill>
                <a:latin typeface="Times New Roman" panose="02020603050405020304" pitchFamily="18" charset="0"/>
                <a:cs typeface="Times New Roman" panose="02020603050405020304" pitchFamily="18" charset="0"/>
              </a:rPr>
              <a:t>làm</a:t>
            </a:r>
            <a:r>
              <a:rPr lang="en-US" sz="4000" b="1" i="1" dirty="0">
                <a:solidFill>
                  <a:srgbClr val="00B050"/>
                </a:solidFill>
                <a:latin typeface="Times New Roman" panose="02020603050405020304" pitchFamily="18" charset="0"/>
                <a:cs typeface="Times New Roman" panose="02020603050405020304" pitchFamily="18" charset="0"/>
              </a:rPr>
              <a:t> </a:t>
            </a:r>
            <a:r>
              <a:rPr lang="en-US" sz="4000" b="1" i="1" dirty="0" err="1">
                <a:solidFill>
                  <a:srgbClr val="00B050"/>
                </a:solidFill>
                <a:latin typeface="Times New Roman" panose="02020603050405020304" pitchFamily="18" charset="0"/>
                <a:cs typeface="Times New Roman" panose="02020603050405020304" pitchFamily="18" charset="0"/>
              </a:rPr>
              <a:t>gì</a:t>
            </a:r>
            <a:r>
              <a:rPr lang="en-US" sz="4000" b="1" i="1" dirty="0">
                <a:solidFill>
                  <a:srgbClr val="00B050"/>
                </a:solidFill>
                <a:latin typeface="Times New Roman" panose="02020603050405020304" pitchFamily="18" charset="0"/>
                <a:cs typeface="Times New Roman" panose="02020603050405020304" pitchFamily="18" charset="0"/>
              </a:rPr>
              <a:t>?</a:t>
            </a:r>
          </a:p>
          <a:p>
            <a:pPr algn="just">
              <a:buNone/>
            </a:pP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rất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chó</a:t>
            </a:r>
            <a:r>
              <a:rPr lang="en-US" sz="40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săn</a:t>
            </a:r>
            <a:r>
              <a:rPr lang="en-US" sz="4000" b="1" dirty="0">
                <a:latin typeface="Times New Roman" panose="02020603050405020304" pitchFamily="18" charset="0"/>
                <a:cs typeface="Times New Roman" panose="02020603050405020304" pitchFamily="18" charset="0"/>
              </a:rPr>
              <a:t>. Tung tin </a:t>
            </a:r>
            <a:r>
              <a:rPr lang="en-US" sz="4000" b="1" dirty="0" err="1">
                <a:latin typeface="Times New Roman" panose="02020603050405020304" pitchFamily="18" charset="0"/>
                <a:cs typeface="Times New Roman" panose="02020603050405020304" pitchFamily="18" charset="0"/>
              </a:rPr>
              <a:t>có</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cặp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chó</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săn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đang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chạy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đến</a:t>
            </a:r>
            <a:r>
              <a:rPr lang="en-US" sz="4000" b="1" dirty="0">
                <a:latin typeface="Times New Roman" panose="02020603050405020304" pitchFamily="18" charset="0"/>
                <a:cs typeface="Times New Roman" panose="02020603050405020304" pitchFamily="18" charset="0"/>
              </a:rPr>
              <a:t> loan tin </a:t>
            </a:r>
            <a:r>
              <a:rPr lang="en-US" sz="4000" b="1" dirty="0" err="1">
                <a:latin typeface="Times New Roman" panose="02020603050405020304" pitchFamily="18" charset="0"/>
                <a:cs typeface="Times New Roman" panose="02020603050405020304" pitchFamily="18" charset="0"/>
              </a:rPr>
              <a:t>vui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làm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khiếp</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phải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bỏ</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chạy</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lộ</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mưu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gian</a:t>
            </a:r>
            <a:r>
              <a:rPr lang="en-US" sz="4000" b="1" dirty="0">
                <a:latin typeface="Times New Roman" panose="02020603050405020304" pitchFamily="18" charset="0"/>
                <a:cs typeface="Times New Roman" panose="02020603050405020304" pitchFamily="18" charset="0"/>
              </a:rPr>
              <a:t>.</a:t>
            </a:r>
          </a:p>
          <a:p>
            <a:pPr algn="just">
              <a:buNone/>
            </a:pPr>
            <a:r>
              <a:rPr lang="en-US" sz="4000" dirty="0">
                <a:latin typeface="Times New Roman" panose="02020603050405020304" pitchFamily="18" charset="0"/>
                <a:cs typeface="Times New Roman" panose="02020603050405020304" pitchFamily="18" charset="0"/>
              </a:rPr>
              <a:t> </a:t>
            </a:r>
          </a:p>
        </p:txBody>
      </p:sp>
      <p:pic>
        <p:nvPicPr>
          <p:cNvPr id="4" name="Picture 6" descr="c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0" y="5409093"/>
            <a:ext cx="2423220" cy="14489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c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855"/>
            <a:ext cx="2590800" cy="1474763"/>
          </a:xfrm>
          <a:prstGeom prst="rect">
            <a:avLst/>
          </a:prstGeom>
          <a:ln>
            <a:noFill/>
          </a:ln>
          <a:effectLst>
            <a:softEdge rad="112500"/>
          </a:effectLst>
        </p:spPr>
      </p:pic>
      <p:sp>
        <p:nvSpPr>
          <p:cNvPr id="6" name="TextBox 5"/>
          <p:cNvSpPr txBox="1"/>
          <p:nvPr/>
        </p:nvSpPr>
        <p:spPr>
          <a:xfrm>
            <a:off x="838200" y="5841158"/>
            <a:ext cx="8153400" cy="646331"/>
          </a:xfrm>
          <a:prstGeom prst="rect">
            <a:avLst/>
          </a:prstGeom>
          <a:noFill/>
        </p:spPr>
        <p:txBody>
          <a:bodyPr wrap="square" rtlCol="0">
            <a:spAutoFit/>
          </a:bodyPr>
          <a:lstStyle/>
          <a:p>
            <a:r>
              <a:rPr lang="vi-VN" sz="3600" b="1" i="1" dirty="0">
                <a:solidFill>
                  <a:srgbClr val="7030A0"/>
                </a:solidFill>
                <a:latin typeface="Times New Roman" panose="02020603050405020304" pitchFamily="18" charset="0"/>
                <a:cs typeface="Times New Roman" panose="02020603050405020304" pitchFamily="18" charset="0"/>
              </a:rPr>
              <a:t>Ý chính đoạn 2: Sự thông minh của Gà.</a:t>
            </a:r>
            <a:endParaRPr lang="en-US" sz="3600" b="1" i="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 calcmode="lin" valueType="num">
                                      <p:cBhvr additive="base">
                                        <p:cTn id="30"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barn(inVertical)">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79436"/>
            <a:ext cx="10134600" cy="1371600"/>
          </a:xfrm>
        </p:spPr>
        <p:txBody>
          <a:bodyPr>
            <a:normAutofit fontScale="90000"/>
          </a:bodyPr>
          <a:lstStyle/>
          <a:p>
            <a:pPr algn="l"/>
            <a:r>
              <a:rPr lang="en-US" b="1" dirty="0">
                <a:solidFill>
                  <a:schemeClr val="tx2"/>
                </a:solidFill>
                <a:latin typeface="Times New Roman" panose="02020603050405020304" pitchFamily="18" charset="0"/>
                <a:cs typeface="Times New Roman" panose="02020603050405020304" pitchFamily="18" charset="0"/>
              </a:rPr>
              <a:t/>
            </a:r>
            <a:br>
              <a:rPr lang="en-US" b="1" dirty="0">
                <a:solidFill>
                  <a:schemeClr val="tx2"/>
                </a:solidFill>
                <a:latin typeface="Times New Roman" panose="02020603050405020304" pitchFamily="18" charset="0"/>
                <a:cs typeface="Times New Roman" panose="02020603050405020304" pitchFamily="18" charset="0"/>
              </a:rPr>
            </a:br>
            <a:r>
              <a:rPr lang="en-US" b="1" dirty="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Thái</a:t>
            </a:r>
            <a:r>
              <a:rPr lang="en-US" b="1" dirty="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độ</a:t>
            </a:r>
            <a:r>
              <a:rPr lang="en-US" b="1" dirty="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của</a:t>
            </a:r>
            <a:r>
              <a:rPr lang="en-US" b="1" dirty="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Cáo</a:t>
            </a:r>
            <a:r>
              <a:rPr lang="en-US" b="1" dirty="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thế</a:t>
            </a:r>
            <a:r>
              <a:rPr lang="en-US" b="1" dirty="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nào</a:t>
            </a:r>
            <a:r>
              <a:rPr lang="en-US" b="1" dirty="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khi</a:t>
            </a:r>
            <a:r>
              <a:rPr lang="en-US" b="1" dirty="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nghe</a:t>
            </a:r>
            <a:r>
              <a:rPr lang="en-US" b="1" dirty="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lời</a:t>
            </a:r>
            <a:r>
              <a:rPr lang="en-US" b="1" dirty="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Gà</a:t>
            </a:r>
            <a:r>
              <a:rPr lang="en-US" b="1" dirty="0">
                <a:solidFill>
                  <a:schemeClr val="tx2"/>
                </a:solidFill>
                <a:latin typeface="Times New Roman" panose="02020603050405020304" pitchFamily="18" charset="0"/>
                <a:cs typeface="Times New Roman" panose="02020603050405020304" pitchFamily="18" charset="0"/>
              </a:rPr>
              <a:t> </a:t>
            </a:r>
            <a:r>
              <a:rPr lang="en-US" b="1" dirty="0" err="1">
                <a:solidFill>
                  <a:schemeClr val="tx2"/>
                </a:solidFill>
                <a:latin typeface="Times New Roman" panose="02020603050405020304" pitchFamily="18" charset="0"/>
                <a:cs typeface="Times New Roman" panose="02020603050405020304" pitchFamily="18" charset="0"/>
              </a:rPr>
              <a:t>nói</a:t>
            </a:r>
            <a:r>
              <a:rPr lang="en-US" b="1" dirty="0">
                <a:solidFill>
                  <a:schemeClr val="tx2"/>
                </a:solidFill>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609600" y="1752601"/>
            <a:ext cx="10668000" cy="4525963"/>
          </a:xfrm>
        </p:spPr>
        <p:txBody>
          <a:bodyPr>
            <a:normAutofit/>
          </a:bodyPr>
          <a:lstStyle/>
          <a:p>
            <a:endParaRPr lang="en-US" sz="4000" b="1" dirty="0"/>
          </a:p>
          <a:p>
            <a:pPr algn="just">
              <a:buNone/>
            </a:pP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khiếp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sợ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hồn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lạc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phách</a:t>
            </a:r>
            <a:r>
              <a:rPr lang="en-US" sz="3600" b="1" dirty="0">
                <a:latin typeface="Times New Roman" panose="02020603050405020304" pitchFamily="18" charset="0"/>
                <a:cs typeface="Times New Roman" panose="02020603050405020304" pitchFamily="18" charset="0"/>
              </a:rPr>
              <a:t> bay, </a:t>
            </a:r>
            <a:r>
              <a:rPr lang="en-US" sz="3600" b="1" dirty="0" err="1">
                <a:latin typeface="Times New Roman" panose="02020603050405020304" pitchFamily="18" charset="0"/>
                <a:cs typeface="Times New Roman" panose="02020603050405020304" pitchFamily="18" charset="0"/>
              </a:rPr>
              <a:t>quắp</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đuôi</a:t>
            </a:r>
            <a:r>
              <a:rPr lang="en-US" sz="3600" b="1" dirty="0">
                <a:latin typeface="Times New Roman" panose="02020603050405020304" pitchFamily="18" charset="0"/>
                <a:cs typeface="Times New Roman" panose="02020603050405020304" pitchFamily="18" charset="0"/>
              </a:rPr>
              <a:t>, co </a:t>
            </a:r>
            <a:r>
              <a:rPr lang="en-US" sz="3600" b="1" dirty="0" err="1">
                <a:latin typeface="Times New Roman" panose="02020603050405020304" pitchFamily="18" charset="0"/>
                <a:cs typeface="Times New Roman" panose="02020603050405020304" pitchFamily="18" charset="0"/>
              </a:rPr>
              <a:t>cẳng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bỏ</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chạy</a:t>
            </a:r>
            <a:r>
              <a:rPr lang="en-US" sz="3600" b="1" dirty="0">
                <a:latin typeface="Times New Roman" panose="02020603050405020304" pitchFamily="18" charset="0"/>
                <a:cs typeface="Times New Roman" panose="02020603050405020304" pitchFamily="18" charset="0"/>
              </a:rPr>
              <a:t>.</a:t>
            </a:r>
          </a:p>
          <a:p>
            <a:pPr algn="just">
              <a:buNone/>
            </a:pPr>
            <a:r>
              <a:rPr lang="en-US" sz="3600" b="1"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		</a:t>
            </a:r>
            <a:r>
              <a:rPr lang="en-US" sz="3600" b="1" dirty="0" err="1" smtClean="0">
                <a:solidFill>
                  <a:schemeClr val="tx2"/>
                </a:solidFill>
                <a:latin typeface="Times New Roman" panose="02020603050405020304" pitchFamily="18" charset="0"/>
                <a:cs typeface="Times New Roman" panose="02020603050405020304" pitchFamily="18" charset="0"/>
              </a:rPr>
              <a:t>Thấy</a:t>
            </a:r>
            <a:r>
              <a:rPr lang="en-US" sz="3600" b="1" dirty="0" smtClean="0">
                <a:solidFill>
                  <a:schemeClr val="tx2"/>
                </a:solidFill>
                <a:latin typeface="Times New Roman" panose="02020603050405020304" pitchFamily="18" charset="0"/>
                <a:cs typeface="Times New Roman" panose="02020603050405020304" pitchFamily="18" charset="0"/>
              </a:rPr>
              <a:t> </a:t>
            </a:r>
            <a:r>
              <a:rPr lang="en-US" sz="3600" b="1" dirty="0" err="1">
                <a:solidFill>
                  <a:schemeClr val="tx2"/>
                </a:solidFill>
                <a:latin typeface="Times New Roman" panose="02020603050405020304" pitchFamily="18" charset="0"/>
                <a:cs typeface="Times New Roman" panose="02020603050405020304" pitchFamily="18" charset="0"/>
              </a:rPr>
              <a:t>Cáo</a:t>
            </a:r>
            <a:r>
              <a:rPr lang="en-US" sz="3600" b="1" dirty="0">
                <a:solidFill>
                  <a:schemeClr val="tx2"/>
                </a:solidFill>
                <a:latin typeface="Times New Roman" panose="02020603050405020304" pitchFamily="18" charset="0"/>
                <a:cs typeface="Times New Roman" panose="02020603050405020304" pitchFamily="18" charset="0"/>
              </a:rPr>
              <a:t> </a:t>
            </a:r>
            <a:r>
              <a:rPr lang="en-US" sz="3600" b="1" dirty="0" err="1">
                <a:solidFill>
                  <a:schemeClr val="tx2"/>
                </a:solidFill>
                <a:latin typeface="Times New Roman" panose="02020603050405020304" pitchFamily="18" charset="0"/>
                <a:cs typeface="Times New Roman" panose="02020603050405020304" pitchFamily="18" charset="0"/>
              </a:rPr>
              <a:t>bỏ</a:t>
            </a:r>
            <a:r>
              <a:rPr lang="en-US" sz="3600" b="1" dirty="0">
                <a:solidFill>
                  <a:schemeClr val="tx2"/>
                </a:solidFill>
                <a:latin typeface="Times New Roman" panose="02020603050405020304" pitchFamily="18" charset="0"/>
                <a:cs typeface="Times New Roman" panose="02020603050405020304" pitchFamily="18" charset="0"/>
              </a:rPr>
              <a:t> </a:t>
            </a:r>
            <a:r>
              <a:rPr lang="en-US" sz="3600" b="1" dirty="0" err="1">
                <a:solidFill>
                  <a:schemeClr val="tx2"/>
                </a:solidFill>
                <a:latin typeface="Times New Roman" panose="02020603050405020304" pitchFamily="18" charset="0"/>
                <a:cs typeface="Times New Roman" panose="02020603050405020304" pitchFamily="18" charset="0"/>
              </a:rPr>
              <a:t>chạy</a:t>
            </a:r>
            <a:r>
              <a:rPr lang="en-US" sz="3600" b="1" dirty="0">
                <a:solidFill>
                  <a:schemeClr val="tx2"/>
                </a:solidFill>
                <a:latin typeface="Times New Roman" panose="02020603050405020304" pitchFamily="18" charset="0"/>
                <a:cs typeface="Times New Roman" panose="02020603050405020304" pitchFamily="18" charset="0"/>
              </a:rPr>
              <a:t>, </a:t>
            </a:r>
            <a:r>
              <a:rPr lang="en-US" sz="3600" b="1" dirty="0" err="1">
                <a:solidFill>
                  <a:schemeClr val="tx2"/>
                </a:solidFill>
                <a:latin typeface="Times New Roman" panose="02020603050405020304" pitchFamily="18" charset="0"/>
                <a:cs typeface="Times New Roman" panose="02020603050405020304" pitchFamily="18" charset="0"/>
              </a:rPr>
              <a:t>thái</a:t>
            </a:r>
            <a:r>
              <a:rPr lang="en-US" sz="3600" b="1" dirty="0">
                <a:solidFill>
                  <a:schemeClr val="tx2"/>
                </a:solidFill>
                <a:latin typeface="Times New Roman" panose="02020603050405020304" pitchFamily="18" charset="0"/>
                <a:cs typeface="Times New Roman" panose="02020603050405020304" pitchFamily="18" charset="0"/>
              </a:rPr>
              <a:t> </a:t>
            </a:r>
            <a:r>
              <a:rPr lang="en-US" sz="3600" b="1" dirty="0" err="1">
                <a:solidFill>
                  <a:schemeClr val="tx2"/>
                </a:solidFill>
                <a:latin typeface="Times New Roman" panose="02020603050405020304" pitchFamily="18" charset="0"/>
                <a:cs typeface="Times New Roman" panose="02020603050405020304" pitchFamily="18" charset="0"/>
              </a:rPr>
              <a:t>độ</a:t>
            </a:r>
            <a:r>
              <a:rPr lang="en-US" sz="3600" b="1" dirty="0">
                <a:solidFill>
                  <a:schemeClr val="tx2"/>
                </a:solidFill>
                <a:latin typeface="Times New Roman" panose="02020603050405020304" pitchFamily="18" charset="0"/>
                <a:cs typeface="Times New Roman" panose="02020603050405020304" pitchFamily="18" charset="0"/>
              </a:rPr>
              <a:t> </a:t>
            </a:r>
            <a:r>
              <a:rPr lang="en-US" sz="3600" b="1" dirty="0" err="1">
                <a:solidFill>
                  <a:schemeClr val="tx2"/>
                </a:solidFill>
                <a:latin typeface="Times New Roman" panose="02020603050405020304" pitchFamily="18" charset="0"/>
                <a:cs typeface="Times New Roman" panose="02020603050405020304" pitchFamily="18" charset="0"/>
              </a:rPr>
              <a:t>của</a:t>
            </a:r>
            <a:r>
              <a:rPr lang="en-US" sz="3600" b="1" dirty="0">
                <a:solidFill>
                  <a:schemeClr val="tx2"/>
                </a:solidFill>
                <a:latin typeface="Times New Roman" panose="02020603050405020304" pitchFamily="18" charset="0"/>
                <a:cs typeface="Times New Roman" panose="02020603050405020304" pitchFamily="18" charset="0"/>
              </a:rPr>
              <a:t> </a:t>
            </a:r>
            <a:r>
              <a:rPr lang="en-US" sz="3600" b="1" dirty="0" err="1">
                <a:solidFill>
                  <a:schemeClr val="tx2"/>
                </a:solidFill>
                <a:latin typeface="Times New Roman" panose="02020603050405020304" pitchFamily="18" charset="0"/>
                <a:cs typeface="Times New Roman" panose="02020603050405020304" pitchFamily="18" charset="0"/>
              </a:rPr>
              <a:t>Gà</a:t>
            </a:r>
            <a:r>
              <a:rPr lang="en-US" sz="3600" b="1" dirty="0">
                <a:solidFill>
                  <a:schemeClr val="tx2"/>
                </a:solidFill>
                <a:latin typeface="Times New Roman" panose="02020603050405020304" pitchFamily="18" charset="0"/>
                <a:cs typeface="Times New Roman" panose="02020603050405020304" pitchFamily="18" charset="0"/>
              </a:rPr>
              <a:t> </a:t>
            </a:r>
            <a:r>
              <a:rPr lang="en-US" sz="3600" b="1" dirty="0" err="1">
                <a:solidFill>
                  <a:schemeClr val="tx2"/>
                </a:solidFill>
                <a:latin typeface="Times New Roman" panose="02020603050405020304" pitchFamily="18" charset="0"/>
                <a:cs typeface="Times New Roman" panose="02020603050405020304" pitchFamily="18" charset="0"/>
              </a:rPr>
              <a:t>ra</a:t>
            </a:r>
            <a:r>
              <a:rPr lang="en-US" sz="3600" b="1" dirty="0">
                <a:solidFill>
                  <a:schemeClr val="tx2"/>
                </a:solidFill>
                <a:latin typeface="Times New Roman" panose="02020603050405020304" pitchFamily="18" charset="0"/>
                <a:cs typeface="Times New Roman" panose="02020603050405020304" pitchFamily="18" charset="0"/>
              </a:rPr>
              <a:t> </a:t>
            </a:r>
            <a:r>
              <a:rPr lang="en-US" sz="3600" b="1" dirty="0" err="1">
                <a:solidFill>
                  <a:schemeClr val="tx2"/>
                </a:solidFill>
                <a:latin typeface="Times New Roman" panose="02020603050405020304" pitchFamily="18" charset="0"/>
                <a:cs typeface="Times New Roman" panose="02020603050405020304" pitchFamily="18" charset="0"/>
              </a:rPr>
              <a:t>sao</a:t>
            </a:r>
            <a:r>
              <a:rPr lang="en-US" sz="3600" b="1" dirty="0">
                <a:solidFill>
                  <a:schemeClr val="tx2"/>
                </a:solidFill>
                <a:latin typeface="Times New Roman" panose="02020603050405020304" pitchFamily="18" charset="0"/>
                <a:cs typeface="Times New Roman" panose="02020603050405020304" pitchFamily="18" charset="0"/>
              </a:rPr>
              <a:t>?</a:t>
            </a:r>
          </a:p>
          <a:p>
            <a:pPr algn="just">
              <a:buNone/>
            </a:pPr>
            <a:r>
              <a:rPr lang="en-US" sz="3600" b="1" dirty="0">
                <a:latin typeface="Times New Roman" panose="02020603050405020304" pitchFamily="18" charset="0"/>
                <a:cs typeface="Times New Roman" panose="02020603050405020304" pitchFamily="18" charset="0"/>
              </a:rPr>
              <a:t> - </a:t>
            </a:r>
            <a:r>
              <a:rPr lang="en-US" sz="3600" b="1" dirty="0" err="1">
                <a:latin typeface="Times New Roman" panose="02020603050405020304" pitchFamily="18" charset="0"/>
                <a:cs typeface="Times New Roman" panose="02020603050405020304" pitchFamily="18" charset="0"/>
              </a:rPr>
              <a:t>Gà</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khoái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chí</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cười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vì</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Cáo</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đã</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chẳng</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làm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gì</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được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còn</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bị</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mình</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lừa</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lại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phải</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phát</a:t>
            </a:r>
            <a:r>
              <a:rPr lang="en-US" sz="3600" b="1" dirty="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khiếp</a:t>
            </a:r>
            <a:r>
              <a:rPr lang="en-US" sz="36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a:p>
            <a:endParaRPr lang="en-US" sz="4000" b="1" dirty="0">
              <a:latin typeface="Times New Roman" panose="02020603050405020304" pitchFamily="18" charset="0"/>
              <a:cs typeface="Times New Roman" panose="02020603050405020304" pitchFamily="18" charset="0"/>
            </a:endParaRPr>
          </a:p>
        </p:txBody>
      </p:sp>
      <p:pic>
        <p:nvPicPr>
          <p:cNvPr id="4" name="Picture 6" descr="c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42371" y="5409093"/>
            <a:ext cx="2728020" cy="14489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4" descr="c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855"/>
            <a:ext cx="2590800" cy="1474763"/>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additive="base">
                                        <p:cTn id="1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additive="base">
                                        <p:cTn id="24"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6081" y="1254883"/>
            <a:ext cx="10058400" cy="1371600"/>
          </a:xfrm>
        </p:spPr>
        <p:txBody>
          <a:bodyPr>
            <a:noAutofit/>
          </a:bodyPr>
          <a:lstStyle/>
          <a:p>
            <a:r>
              <a:rPr lang="en-US" b="1" dirty="0">
                <a:solidFill>
                  <a:srgbClr val="FF0000"/>
                </a:solidFill>
                <a:latin typeface="Times New Roman" panose="02020603050405020304" pitchFamily="18" charset="0"/>
                <a:cs typeface="Times New Roman" panose="02020603050405020304" pitchFamily="18" charset="0"/>
              </a:rPr>
              <a:t>* </a:t>
            </a:r>
            <a:r>
              <a:rPr lang="en-US" b="1" i="1" dirty="0">
                <a:solidFill>
                  <a:srgbClr val="FF0000"/>
                </a:solidFill>
                <a:latin typeface="Times New Roman" panose="02020603050405020304" pitchFamily="18" charset="0"/>
                <a:cs typeface="Times New Roman" panose="02020603050405020304" pitchFamily="18" charset="0"/>
              </a:rPr>
              <a:t>Theo </a:t>
            </a:r>
            <a:r>
              <a:rPr lang="en-US" b="1" i="1" dirty="0" err="1">
                <a:solidFill>
                  <a:srgbClr val="FF0000"/>
                </a:solidFill>
                <a:latin typeface="Times New Roman" panose="02020603050405020304" pitchFamily="18" charset="0"/>
                <a:cs typeface="Times New Roman" panose="02020603050405020304" pitchFamily="18" charset="0"/>
              </a:rPr>
              <a:t>em</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Gà</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thông</a:t>
            </a:r>
            <a:r>
              <a:rPr lang="en-US" b="1" i="1" dirty="0">
                <a:solidFill>
                  <a:srgbClr val="FF0000"/>
                </a:solidFill>
                <a:latin typeface="Times New Roman" panose="02020603050405020304" pitchFamily="18" charset="0"/>
                <a:cs typeface="Times New Roman" panose="02020603050405020304" pitchFamily="18" charset="0"/>
              </a:rPr>
              <a:t> minh ở </a:t>
            </a:r>
            <a:r>
              <a:rPr lang="en-US" b="1" i="1" dirty="0" err="1">
                <a:solidFill>
                  <a:srgbClr val="FF0000"/>
                </a:solidFill>
                <a:latin typeface="Times New Roman" panose="02020603050405020304" pitchFamily="18" charset="0"/>
                <a:cs typeface="Times New Roman" panose="02020603050405020304" pitchFamily="18" charset="0"/>
              </a:rPr>
              <a:t>điểm</a:t>
            </a:r>
            <a:r>
              <a:rPr lang="en-US" b="1" i="1" dirty="0">
                <a:solidFill>
                  <a:srgbClr val="FF0000"/>
                </a:solidFill>
                <a:latin typeface="Times New Roman" panose="02020603050405020304" pitchFamily="18" charset="0"/>
                <a:cs typeface="Times New Roman" panose="02020603050405020304" pitchFamily="18" charset="0"/>
              </a:rPr>
              <a:t> </a:t>
            </a:r>
            <a:r>
              <a:rPr lang="en-US" b="1" i="1" dirty="0" err="1">
                <a:solidFill>
                  <a:srgbClr val="FF0000"/>
                </a:solidFill>
                <a:latin typeface="Times New Roman" panose="02020603050405020304" pitchFamily="18" charset="0"/>
                <a:cs typeface="Times New Roman" panose="02020603050405020304" pitchFamily="18" charset="0"/>
              </a:rPr>
              <a:t>nào</a:t>
            </a:r>
            <a:r>
              <a:rPr lang="en-US" b="1" i="1" dirty="0">
                <a:solidFill>
                  <a:srgbClr val="FF0000"/>
                </a:solidFill>
                <a:latin typeface="Times New Roman" panose="02020603050405020304" pitchFamily="18" charset="0"/>
                <a:cs typeface="Times New Roman" panose="02020603050405020304" pitchFamily="18" charset="0"/>
              </a:rPr>
              <a:t> ?</a:t>
            </a:r>
          </a:p>
        </p:txBody>
      </p:sp>
      <p:sp>
        <p:nvSpPr>
          <p:cNvPr id="4" name="Rectangle 3"/>
          <p:cNvSpPr/>
          <p:nvPr/>
        </p:nvSpPr>
        <p:spPr>
          <a:xfrm>
            <a:off x="1261281" y="2519475"/>
            <a:ext cx="10363200" cy="2862322"/>
          </a:xfrm>
          <a:prstGeom prst="rect">
            <a:avLst/>
          </a:prstGeom>
        </p:spPr>
        <p:txBody>
          <a:bodyPr wrap="square">
            <a:spAutoFit/>
          </a:bodyPr>
          <a:lstStyle/>
          <a:p>
            <a:pPr marL="457200" indent="-457200" algn="just">
              <a:spcBef>
                <a:spcPts val="1200"/>
              </a:spcBef>
              <a:spcAft>
                <a:spcPts val="1200"/>
              </a:spcAft>
              <a:buFontTx/>
              <a:buChar char="-"/>
            </a:pPr>
            <a:r>
              <a:rPr lang="en-US" sz="2800" b="1" dirty="0" err="1">
                <a:solidFill>
                  <a:srgbClr val="0000CC"/>
                </a:solidFill>
                <a:latin typeface="Times New Roman" panose="02020603050405020304" pitchFamily="18" charset="0"/>
                <a:cs typeface="Times New Roman" panose="02020603050405020304" pitchFamily="18" charset="0"/>
              </a:rPr>
              <a:t>Không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lập</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tức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bóc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trần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âm</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mưu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của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Cáo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mà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giả</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bộ</a:t>
            </a:r>
            <a:r>
              <a:rPr lang="en-US" sz="2800" b="1" dirty="0">
                <a:solidFill>
                  <a:srgbClr val="0000CC"/>
                </a:solidFill>
                <a:latin typeface="Times New Roman" panose="02020603050405020304" pitchFamily="18" charset="0"/>
                <a:cs typeface="Times New Roman" panose="02020603050405020304" pitchFamily="18" charset="0"/>
              </a:rPr>
              <a:t> tin </a:t>
            </a:r>
            <a:r>
              <a:rPr lang="en-US" sz="2800" b="1" dirty="0" err="1">
                <a:solidFill>
                  <a:srgbClr val="0000CC"/>
                </a:solidFill>
                <a:latin typeface="Times New Roman" panose="02020603050405020304" pitchFamily="18" charset="0"/>
                <a:cs typeface="Times New Roman" panose="02020603050405020304" pitchFamily="18" charset="0"/>
              </a:rPr>
              <a:t>lời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Cáo</a:t>
            </a:r>
            <a:r>
              <a:rPr lang="en-US" sz="2800" b="1" dirty="0">
                <a:solidFill>
                  <a:srgbClr val="0000CC"/>
                </a:solidFill>
                <a:latin typeface="Times New Roman" panose="02020603050405020304" pitchFamily="18" charset="0"/>
                <a:cs typeface="Times New Roman" panose="02020603050405020304" pitchFamily="18" charset="0"/>
              </a:rPr>
              <a:t>.</a:t>
            </a:r>
          </a:p>
          <a:p>
            <a:pPr marL="457200" indent="-457200" algn="just">
              <a:spcBef>
                <a:spcPts val="1200"/>
              </a:spcBef>
              <a:spcAft>
                <a:spcPts val="1200"/>
              </a:spcAft>
              <a:buFontTx/>
              <a:buChar char="-"/>
            </a:pPr>
            <a:r>
              <a:rPr lang="en-US" sz="2800" b="1" dirty="0" err="1">
                <a:solidFill>
                  <a:srgbClr val="0000CC"/>
                </a:solidFill>
                <a:latin typeface="Times New Roman" panose="02020603050405020304" pitchFamily="18" charset="0"/>
                <a:cs typeface="Times New Roman" panose="02020603050405020304" pitchFamily="18" charset="0"/>
              </a:rPr>
              <a:t>Báo</a:t>
            </a:r>
            <a:r>
              <a:rPr lang="en-US" sz="2800" b="1" dirty="0">
                <a:solidFill>
                  <a:srgbClr val="0000CC"/>
                </a:solidFill>
                <a:latin typeface="Times New Roman" panose="02020603050405020304" pitchFamily="18" charset="0"/>
                <a:cs typeface="Times New Roman" panose="02020603050405020304" pitchFamily="18" charset="0"/>
              </a:rPr>
              <a:t> tin </a:t>
            </a:r>
            <a:r>
              <a:rPr lang="en-US" sz="2800" b="1" dirty="0" err="1">
                <a:solidFill>
                  <a:srgbClr val="0000CC"/>
                </a:solidFill>
                <a:latin typeface="Times New Roman" panose="02020603050405020304" pitchFamily="18" charset="0"/>
                <a:cs typeface="Times New Roman" panose="02020603050405020304" pitchFamily="18" charset="0"/>
              </a:rPr>
              <a:t>ngược</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lại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Cáo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có</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cặp</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chó</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săn</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đang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chạy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tới</a:t>
            </a:r>
            <a:r>
              <a:rPr lang="en-US" sz="2800" b="1" dirty="0">
                <a:solidFill>
                  <a:srgbClr val="0000CC"/>
                </a:solidFill>
                <a:latin typeface="Times New Roman" panose="02020603050405020304" pitchFamily="18" charset="0"/>
                <a:cs typeface="Times New Roman" panose="02020603050405020304" pitchFamily="18" charset="0"/>
              </a:rPr>
              <a:t> loan tin”</a:t>
            </a:r>
          </a:p>
          <a:p>
            <a:pPr marL="457200" indent="-457200" algn="just">
              <a:spcBef>
                <a:spcPts val="1200"/>
              </a:spcBef>
              <a:spcAft>
                <a:spcPts val="1200"/>
              </a:spcAft>
              <a:buFontTx/>
              <a:buChar char="-"/>
            </a:pPr>
            <a:r>
              <a:rPr lang="en-US" sz="2800" b="1" dirty="0" err="1">
                <a:solidFill>
                  <a:srgbClr val="0000CC"/>
                </a:solidFill>
                <a:latin typeface="Times New Roman" panose="02020603050405020304" pitchFamily="18" charset="0"/>
                <a:cs typeface="Times New Roman" panose="02020603050405020304" pitchFamily="18" charset="0"/>
              </a:rPr>
              <a:t>Hiểu</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rõ</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nỗi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sợ</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hãi</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của</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Cáo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Cáo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khiếp</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sợ</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quắp</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đuôi</a:t>
            </a:r>
            <a:r>
              <a:rPr lang="en-US" sz="2800" b="1" dirty="0">
                <a:solidFill>
                  <a:srgbClr val="0000CC"/>
                </a:solidFill>
                <a:latin typeface="Times New Roman" panose="02020603050405020304" pitchFamily="18" charset="0"/>
                <a:cs typeface="Times New Roman" panose="02020603050405020304" pitchFamily="18" charset="0"/>
              </a:rPr>
              <a:t> co </a:t>
            </a:r>
            <a:r>
              <a:rPr lang="en-US" sz="2800" b="1" dirty="0" err="1">
                <a:solidFill>
                  <a:srgbClr val="0000CC"/>
                </a:solidFill>
                <a:latin typeface="Times New Roman" panose="02020603050405020304" pitchFamily="18" charset="0"/>
                <a:cs typeface="Times New Roman" panose="02020603050405020304" pitchFamily="18" charset="0"/>
              </a:rPr>
              <a:t>cẳng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chạy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Gà</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biết</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dùng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kế</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Gậy</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ông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đập</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lưng</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err="1">
                <a:solidFill>
                  <a:srgbClr val="0000CC"/>
                </a:solidFill>
                <a:latin typeface="Times New Roman" panose="02020603050405020304" pitchFamily="18" charset="0"/>
                <a:cs typeface="Times New Roman" panose="02020603050405020304" pitchFamily="18" charset="0"/>
              </a:rPr>
              <a:t>ông</a:t>
            </a:r>
            <a:r>
              <a:rPr lang="en-US" sz="2800" b="1" dirty="0">
                <a:solidFill>
                  <a:srgbClr val="0000CC"/>
                </a:solidFill>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6" name="Picture 6" descr="c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90138" y="5409093"/>
            <a:ext cx="2728020" cy="14489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6" descr="c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855"/>
            <a:ext cx="2590800" cy="1474763"/>
          </a:xfrm>
          <a:prstGeom prst="rect">
            <a:avLst/>
          </a:prstGeom>
          <a:ln>
            <a:noFill/>
          </a:ln>
          <a:effectLst>
            <a:softEdge rad="112500"/>
          </a:effectLst>
        </p:spPr>
      </p:pic>
      <p:sp>
        <p:nvSpPr>
          <p:cNvPr id="8" name="TextBox 7"/>
          <p:cNvSpPr txBox="1"/>
          <p:nvPr/>
        </p:nvSpPr>
        <p:spPr>
          <a:xfrm>
            <a:off x="914400" y="5796034"/>
            <a:ext cx="8915400" cy="584775"/>
          </a:xfrm>
          <a:prstGeom prst="rect">
            <a:avLst/>
          </a:prstGeom>
          <a:noFill/>
        </p:spPr>
        <p:txBody>
          <a:bodyPr wrap="square" rtlCol="0">
            <a:spAutoFit/>
          </a:bodyPr>
          <a:lstStyle/>
          <a:p>
            <a:r>
              <a:rPr lang="vi-VN" sz="3200" b="1" i="1" dirty="0">
                <a:solidFill>
                  <a:srgbClr val="7030A0"/>
                </a:solidFill>
                <a:latin typeface="Times New Roman" panose="02020603050405020304" pitchFamily="18" charset="0"/>
                <a:cs typeface="Times New Roman" panose="02020603050405020304" pitchFamily="18" charset="0"/>
              </a:rPr>
              <a:t>Ý chính đoạn 3: Cáo lộ rõ bản chất gian xảo.</a:t>
            </a:r>
            <a:endParaRPr lang="en-US" sz="3200" b="1" i="1" dirty="0">
              <a:solidFill>
                <a:srgbClr val="7030A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457200"/>
            <a:ext cx="10058400" cy="1143000"/>
          </a:xfrm>
        </p:spPr>
        <p:txBody>
          <a:bodyPr>
            <a:normAutofit fontScale="90000"/>
          </a:bodyPr>
          <a:lstStyle/>
          <a:p>
            <a:pPr algn="just"/>
            <a:r>
              <a:rPr lang="en-US" b="1" i="1" dirty="0">
                <a:solidFill>
                  <a:srgbClr val="00B0F0"/>
                </a:solidFill>
                <a:latin typeface="Times New Roman" panose="02020603050405020304" pitchFamily="18" charset="0"/>
                <a:cs typeface="Times New Roman" panose="02020603050405020304" pitchFamily="18" charset="0"/>
              </a:rPr>
              <a:t>* </a:t>
            </a:r>
            <a:r>
              <a:rPr lang="en-US" sz="4900" b="1" i="1" dirty="0">
                <a:solidFill>
                  <a:srgbClr val="00B0F0"/>
                </a:solidFill>
                <a:latin typeface="Times New Roman" panose="02020603050405020304" pitchFamily="18" charset="0"/>
                <a:cs typeface="Times New Roman" panose="02020603050405020304" pitchFamily="18" charset="0"/>
              </a:rPr>
              <a:t>Theo </a:t>
            </a:r>
            <a:r>
              <a:rPr lang="en-US" sz="4900" b="1" i="1" dirty="0" err="1">
                <a:solidFill>
                  <a:srgbClr val="00B0F0"/>
                </a:solidFill>
                <a:latin typeface="Times New Roman" panose="02020603050405020304" pitchFamily="18" charset="0"/>
                <a:cs typeface="Times New Roman" panose="02020603050405020304" pitchFamily="18" charset="0"/>
              </a:rPr>
              <a:t>em</a:t>
            </a:r>
            <a:r>
              <a:rPr lang="en-US" sz="4900" b="1" i="1" dirty="0">
                <a:solidFill>
                  <a:srgbClr val="00B0F0"/>
                </a:solidFill>
                <a:latin typeface="Times New Roman" panose="02020603050405020304" pitchFamily="18" charset="0"/>
                <a:cs typeface="Times New Roman" panose="02020603050405020304" pitchFamily="18" charset="0"/>
              </a:rPr>
              <a:t>, </a:t>
            </a:r>
            <a:r>
              <a:rPr lang="en-US" sz="4900" b="1" i="1" dirty="0" err="1">
                <a:solidFill>
                  <a:srgbClr val="00B0F0"/>
                </a:solidFill>
                <a:latin typeface="Times New Roman" panose="02020603050405020304" pitchFamily="18" charset="0"/>
                <a:cs typeface="Times New Roman" panose="02020603050405020304" pitchFamily="18" charset="0"/>
              </a:rPr>
              <a:t>tác</a:t>
            </a:r>
            <a:r>
              <a:rPr lang="en-US" sz="4900" b="1" i="1" dirty="0">
                <a:solidFill>
                  <a:srgbClr val="00B0F0"/>
                </a:solidFill>
                <a:latin typeface="Times New Roman" panose="02020603050405020304" pitchFamily="18" charset="0"/>
                <a:cs typeface="Times New Roman" panose="02020603050405020304" pitchFamily="18" charset="0"/>
              </a:rPr>
              <a:t> </a:t>
            </a:r>
            <a:r>
              <a:rPr lang="en-US" sz="4900" b="1" i="1" dirty="0" err="1">
                <a:solidFill>
                  <a:srgbClr val="00B0F0"/>
                </a:solidFill>
                <a:latin typeface="Times New Roman" panose="02020603050405020304" pitchFamily="18" charset="0"/>
                <a:cs typeface="Times New Roman" panose="02020603050405020304" pitchFamily="18" charset="0"/>
              </a:rPr>
              <a:t>giả</a:t>
            </a:r>
            <a:r>
              <a:rPr lang="en-US" sz="4900" b="1" i="1" dirty="0">
                <a:solidFill>
                  <a:srgbClr val="00B0F0"/>
                </a:solidFill>
                <a:latin typeface="Times New Roman" panose="02020603050405020304" pitchFamily="18" charset="0"/>
                <a:cs typeface="Times New Roman" panose="02020603050405020304" pitchFamily="18" charset="0"/>
              </a:rPr>
              <a:t> </a:t>
            </a:r>
            <a:r>
              <a:rPr lang="en-US" sz="4900" b="1" i="1" dirty="0" err="1">
                <a:solidFill>
                  <a:srgbClr val="00B0F0"/>
                </a:solidFill>
                <a:latin typeface="Times New Roman" panose="02020603050405020304" pitchFamily="18" charset="0"/>
                <a:cs typeface="Times New Roman" panose="02020603050405020304" pitchFamily="18" charset="0"/>
              </a:rPr>
              <a:t>viết</a:t>
            </a:r>
            <a:r>
              <a:rPr lang="en-US" sz="4900" b="1" i="1" dirty="0">
                <a:solidFill>
                  <a:srgbClr val="00B0F0"/>
                </a:solidFill>
                <a:latin typeface="Times New Roman" panose="02020603050405020304" pitchFamily="18" charset="0"/>
                <a:cs typeface="Times New Roman" panose="02020603050405020304" pitchFamily="18" charset="0"/>
              </a:rPr>
              <a:t> </a:t>
            </a:r>
            <a:r>
              <a:rPr lang="en-US" sz="4900" b="1" i="1" dirty="0" err="1">
                <a:solidFill>
                  <a:srgbClr val="00B0F0"/>
                </a:solidFill>
                <a:latin typeface="Times New Roman" panose="02020603050405020304" pitchFamily="18" charset="0"/>
                <a:cs typeface="Times New Roman" panose="02020603050405020304" pitchFamily="18" charset="0"/>
              </a:rPr>
              <a:t>bài</a:t>
            </a:r>
            <a:r>
              <a:rPr lang="en-US" sz="4900" b="1" i="1" dirty="0">
                <a:solidFill>
                  <a:srgbClr val="00B0F0"/>
                </a:solidFill>
                <a:latin typeface="Times New Roman" panose="02020603050405020304" pitchFamily="18" charset="0"/>
                <a:cs typeface="Times New Roman" panose="02020603050405020304" pitchFamily="18" charset="0"/>
              </a:rPr>
              <a:t> </a:t>
            </a:r>
            <a:r>
              <a:rPr lang="en-US" sz="4900" b="1" i="1" dirty="0" err="1">
                <a:solidFill>
                  <a:srgbClr val="00B0F0"/>
                </a:solidFill>
                <a:latin typeface="Times New Roman" panose="02020603050405020304" pitchFamily="18" charset="0"/>
                <a:cs typeface="Times New Roman" panose="02020603050405020304" pitchFamily="18" charset="0"/>
              </a:rPr>
              <a:t>thơ</a:t>
            </a:r>
            <a:r>
              <a:rPr lang="en-US" sz="4900" b="1" i="1" dirty="0">
                <a:solidFill>
                  <a:srgbClr val="00B0F0"/>
                </a:solidFill>
                <a:latin typeface="Times New Roman" panose="02020603050405020304" pitchFamily="18" charset="0"/>
                <a:cs typeface="Times New Roman" panose="02020603050405020304" pitchFamily="18" charset="0"/>
              </a:rPr>
              <a:t> </a:t>
            </a:r>
            <a:r>
              <a:rPr lang="en-US" sz="4900" b="1" i="1" dirty="0" err="1">
                <a:solidFill>
                  <a:srgbClr val="00B0F0"/>
                </a:solidFill>
                <a:latin typeface="Times New Roman" panose="02020603050405020304" pitchFamily="18" charset="0"/>
                <a:cs typeface="Times New Roman" panose="02020603050405020304" pitchFamily="18" charset="0"/>
              </a:rPr>
              <a:t>này</a:t>
            </a:r>
            <a:r>
              <a:rPr lang="en-US" sz="4900" b="1" i="1" dirty="0">
                <a:solidFill>
                  <a:srgbClr val="00B0F0"/>
                </a:solidFill>
                <a:latin typeface="Times New Roman" panose="02020603050405020304" pitchFamily="18" charset="0"/>
                <a:cs typeface="Times New Roman" panose="02020603050405020304" pitchFamily="18" charset="0"/>
              </a:rPr>
              <a:t> </a:t>
            </a:r>
            <a:r>
              <a:rPr lang="en-US" sz="4900" b="1" i="1" dirty="0" err="1">
                <a:solidFill>
                  <a:srgbClr val="00B0F0"/>
                </a:solidFill>
                <a:latin typeface="Times New Roman" panose="02020603050405020304" pitchFamily="18" charset="0"/>
                <a:cs typeface="Times New Roman" panose="02020603050405020304" pitchFamily="18" charset="0"/>
              </a:rPr>
              <a:t>nhằm</a:t>
            </a:r>
            <a:r>
              <a:rPr lang="en-US" sz="4900" b="1" i="1" dirty="0">
                <a:solidFill>
                  <a:srgbClr val="00B0F0"/>
                </a:solidFill>
                <a:latin typeface="Times New Roman" panose="02020603050405020304" pitchFamily="18" charset="0"/>
                <a:cs typeface="Times New Roman" panose="02020603050405020304" pitchFamily="18" charset="0"/>
              </a:rPr>
              <a:t> </a:t>
            </a:r>
            <a:r>
              <a:rPr lang="en-US" sz="4900" b="1" i="1" dirty="0" err="1">
                <a:solidFill>
                  <a:srgbClr val="00B0F0"/>
                </a:solidFill>
                <a:latin typeface="Times New Roman" panose="02020603050405020304" pitchFamily="18" charset="0"/>
                <a:cs typeface="Times New Roman" panose="02020603050405020304" pitchFamily="18" charset="0"/>
              </a:rPr>
              <a:t>mục</a:t>
            </a:r>
            <a:r>
              <a:rPr lang="en-US" sz="4900" b="1" i="1" dirty="0">
                <a:solidFill>
                  <a:srgbClr val="00B0F0"/>
                </a:solidFill>
                <a:latin typeface="Times New Roman" panose="02020603050405020304" pitchFamily="18" charset="0"/>
                <a:cs typeface="Times New Roman" panose="02020603050405020304" pitchFamily="18" charset="0"/>
              </a:rPr>
              <a:t> </a:t>
            </a:r>
            <a:r>
              <a:rPr lang="en-US" sz="4900" b="1" i="1" dirty="0" err="1">
                <a:solidFill>
                  <a:srgbClr val="00B0F0"/>
                </a:solidFill>
                <a:latin typeface="Times New Roman" panose="02020603050405020304" pitchFamily="18" charset="0"/>
                <a:cs typeface="Times New Roman" panose="02020603050405020304" pitchFamily="18" charset="0"/>
              </a:rPr>
              <a:t>đích</a:t>
            </a:r>
            <a:r>
              <a:rPr lang="en-US" sz="4900" b="1" i="1" dirty="0">
                <a:solidFill>
                  <a:srgbClr val="00B0F0"/>
                </a:solidFill>
                <a:latin typeface="Times New Roman" panose="02020603050405020304" pitchFamily="18" charset="0"/>
                <a:cs typeface="Times New Roman" panose="02020603050405020304" pitchFamily="18" charset="0"/>
              </a:rPr>
              <a:t> </a:t>
            </a:r>
            <a:r>
              <a:rPr lang="en-US" sz="4900" b="1" i="1" dirty="0" err="1">
                <a:solidFill>
                  <a:srgbClr val="00B0F0"/>
                </a:solidFill>
                <a:latin typeface="Times New Roman" panose="02020603050405020304" pitchFamily="18" charset="0"/>
                <a:cs typeface="Times New Roman" panose="02020603050405020304" pitchFamily="18" charset="0"/>
              </a:rPr>
              <a:t>gì</a:t>
            </a:r>
            <a:r>
              <a:rPr lang="en-US" sz="4900" b="1" i="1" dirty="0">
                <a:solidFill>
                  <a:srgbClr val="00B0F0"/>
                </a:solidFill>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1407730" y="2057400"/>
            <a:ext cx="10058400" cy="4525963"/>
          </a:xfrm>
        </p:spPr>
        <p:txBody>
          <a:bodyPr>
            <a:normAutofit/>
          </a:bodyPr>
          <a:lstStyle/>
          <a:p>
            <a:pPr algn="just">
              <a:buNone/>
            </a:pPr>
            <a:r>
              <a:rPr lang="en-US" sz="4000" b="1" dirty="0">
                <a:latin typeface="Times New Roman" pitchFamily="18" charset="0"/>
                <a:cs typeface="Times New Roman" panose="02020603050405020304" pitchFamily="18" charset="0"/>
              </a:rPr>
              <a:t>a) </a:t>
            </a:r>
            <a:r>
              <a:rPr lang="en-US" sz="4000" b="1" dirty="0" err="1">
                <a:latin typeface="Times New Roman" panose="02020603050405020304" pitchFamily="18" charset="0"/>
                <a:cs typeface="Times New Roman" panose="02020603050405020304" pitchFamily="18" charset="0"/>
              </a:rPr>
              <a:t>Kể</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chuyện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gian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ngoan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mắc</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mưu</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trống</a:t>
            </a:r>
            <a:r>
              <a:rPr lang="en-US" sz="4000" b="1" dirty="0">
                <a:latin typeface="Times New Roman" panose="02020603050405020304" pitchFamily="18" charset="0"/>
                <a:cs typeface="Times New Roman" panose="02020603050405020304" pitchFamily="18" charset="0"/>
              </a:rPr>
              <a:t>.</a:t>
            </a:r>
          </a:p>
          <a:p>
            <a:pPr algn="just">
              <a:buNone/>
            </a:pPr>
            <a:r>
              <a:rPr lang="en-US" sz="4000" b="1" dirty="0">
                <a:latin typeface="Times New Roman" panose="02020603050405020304" pitchFamily="18" charset="0"/>
                <a:cs typeface="Times New Roman" panose="02020603050405020304" pitchFamily="18" charset="0"/>
              </a:rPr>
              <a:t>b) </a:t>
            </a:r>
            <a:r>
              <a:rPr lang="en-US" sz="4000" b="1" dirty="0" err="1">
                <a:latin typeface="Times New Roman" panose="02020603050405020304" pitchFamily="18" charset="0"/>
                <a:cs typeface="Times New Roman" panose="02020603050405020304" pitchFamily="18" charset="0"/>
              </a:rPr>
              <a:t>Kể</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chuyện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Gà</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Trống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làm</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Cáo</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sợ</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mất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vía</a:t>
            </a:r>
            <a:r>
              <a:rPr lang="en-US" sz="4000" b="1" dirty="0">
                <a:latin typeface="Times New Roman" panose="02020603050405020304" pitchFamily="18" charset="0"/>
                <a:cs typeface="Times New Roman" panose="02020603050405020304" pitchFamily="18" charset="0"/>
              </a:rPr>
              <a:t>.</a:t>
            </a:r>
          </a:p>
          <a:p>
            <a:pPr algn="just">
              <a:buNone/>
            </a:pPr>
            <a:r>
              <a:rPr lang="en-US" sz="4000" b="1" dirty="0">
                <a:latin typeface="Times New Roman" panose="02020603050405020304" pitchFamily="18" charset="0"/>
                <a:cs typeface="Times New Roman" panose="02020603050405020304" pitchFamily="18" charset="0"/>
              </a:rPr>
              <a:t>c) </a:t>
            </a:r>
            <a:r>
              <a:rPr lang="en-US" sz="4000" b="1" dirty="0" err="1">
                <a:latin typeface="Times New Roman" panose="02020603050405020304" pitchFamily="18" charset="0"/>
                <a:cs typeface="Times New Roman" panose="02020603050405020304" pitchFamily="18" charset="0"/>
              </a:rPr>
              <a:t>Khuyên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người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ta</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đừng</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vội</a:t>
            </a:r>
            <a:r>
              <a:rPr lang="en-US" sz="4000" b="1" dirty="0">
                <a:latin typeface="Times New Roman" panose="02020603050405020304" pitchFamily="18" charset="0"/>
                <a:cs typeface="Times New Roman" panose="02020603050405020304" pitchFamily="18" charset="0"/>
              </a:rPr>
              <a:t> tin </a:t>
            </a:r>
            <a:r>
              <a:rPr lang="en-US" sz="4000" b="1" dirty="0" err="1">
                <a:latin typeface="Times New Roman" panose="02020603050405020304" pitchFamily="18" charset="0"/>
                <a:cs typeface="Times New Roman" panose="02020603050405020304" pitchFamily="18" charset="0"/>
              </a:rPr>
              <a:t>lời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ngọt</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ngào</a:t>
            </a:r>
            <a:r>
              <a:rPr lang="en-US" sz="4000" b="1" dirty="0">
                <a:latin typeface="Times New Roman" panose="02020603050405020304" pitchFamily="18" charset="0"/>
                <a:cs typeface="Times New Roman" panose="02020603050405020304" pitchFamily="18" charset="0"/>
              </a:rPr>
              <a:t>.  </a:t>
            </a:r>
          </a:p>
        </p:txBody>
      </p:sp>
      <p:sp>
        <p:nvSpPr>
          <p:cNvPr id="4" name="Oval 3"/>
          <p:cNvSpPr/>
          <p:nvPr/>
        </p:nvSpPr>
        <p:spPr>
          <a:xfrm>
            <a:off x="815302" y="4648200"/>
            <a:ext cx="609600" cy="609600"/>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590800"/>
            <a:ext cx="11430000" cy="3200399"/>
          </a:xfrm>
        </p:spPr>
        <p:txBody>
          <a:bodyPr>
            <a:normAutofit/>
          </a:bodyPr>
          <a:lstStyle/>
          <a:p>
            <a:pPr algn="just">
              <a:buNone/>
            </a:pPr>
            <a:r>
              <a:rPr lang="en-US" sz="4000" dirty="0">
                <a:solidFill>
                  <a:srgbClr val="FF0000"/>
                </a:solidFill>
                <a:latin typeface="Times New Roman" panose="02020603050405020304" pitchFamily="18" charset="0"/>
                <a:cs typeface="Times New Roman" panose="02020603050405020304" pitchFamily="18" charset="0"/>
              </a:rPr>
              <a:t> </a:t>
            </a:r>
            <a:r>
              <a:rPr lang="en-US" sz="4000" dirty="0" smtClean="0">
                <a:solidFill>
                  <a:srgbClr val="FF0000"/>
                </a:solidFill>
                <a:latin typeface="Times New Roman" panose="02020603050405020304" pitchFamily="18" charset="0"/>
                <a:cs typeface="Times New Roman" panose="02020603050405020304" pitchFamily="18" charset="0"/>
              </a:rPr>
              <a:t>Ý </a:t>
            </a:r>
            <a:r>
              <a:rPr lang="en-US" sz="4000" dirty="0" err="1" smtClean="0">
                <a:solidFill>
                  <a:srgbClr val="FF0000"/>
                </a:solidFill>
                <a:latin typeface="Times New Roman" panose="02020603050405020304" pitchFamily="18" charset="0"/>
                <a:cs typeface="Times New Roman" panose="02020603050405020304" pitchFamily="18" charset="0"/>
              </a:rPr>
              <a:t>nghĩa</a:t>
            </a:r>
            <a:r>
              <a:rPr lang="en-US" sz="4000" dirty="0" smtClean="0">
                <a:solidFill>
                  <a:srgbClr val="FF0000"/>
                </a:solidFill>
                <a:latin typeface="Times New Roman" panose="02020603050405020304" pitchFamily="18" charset="0"/>
                <a:cs typeface="Times New Roman" panose="02020603050405020304" pitchFamily="18" charset="0"/>
              </a:rPr>
              <a:t>: </a:t>
            </a:r>
            <a:endParaRPr lang="en-US" sz="4000" dirty="0" smtClean="0">
              <a:solidFill>
                <a:srgbClr val="FF0000"/>
              </a:solidFill>
              <a:latin typeface="Times New Roman" panose="02020603050405020304" pitchFamily="18" charset="0"/>
              <a:cs typeface="Times New Roman" panose="02020603050405020304" pitchFamily="18" charset="0"/>
            </a:endParaRPr>
          </a:p>
          <a:p>
            <a:pPr algn="just">
              <a:buNone/>
            </a:pPr>
            <a:r>
              <a:rPr lang="en-US" sz="4000" dirty="0">
                <a:solidFill>
                  <a:srgbClr val="7030A0"/>
                </a:solidFill>
                <a:latin typeface="Times New Roman" panose="02020603050405020304" pitchFamily="18" charset="0"/>
                <a:cs typeface="Times New Roman" panose="02020603050405020304" pitchFamily="18" charset="0"/>
              </a:rPr>
              <a:t>	</a:t>
            </a:r>
            <a:r>
              <a:rPr lang="en-US" sz="4000"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Khuyên</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a:solidFill>
                  <a:srgbClr val="7030A0"/>
                </a:solidFill>
                <a:latin typeface="Times New Roman" panose="02020603050405020304" pitchFamily="18" charset="0"/>
                <a:cs typeface="Times New Roman" panose="02020603050405020304" pitchFamily="18" charset="0"/>
              </a:rPr>
              <a:t>con </a:t>
            </a:r>
            <a:r>
              <a:rPr lang="en-US" sz="4000" b="1" dirty="0" err="1">
                <a:solidFill>
                  <a:srgbClr val="7030A0"/>
                </a:solidFill>
                <a:latin typeface="Times New Roman" panose="02020603050405020304" pitchFamily="18" charset="0"/>
                <a:cs typeface="Times New Roman" panose="02020603050405020304" pitchFamily="18" charset="0"/>
              </a:rPr>
              <a:t>người</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hãy</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cảnh</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giác</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thông</a:t>
            </a:r>
            <a:r>
              <a:rPr lang="en-US" sz="4000" b="1" dirty="0">
                <a:solidFill>
                  <a:srgbClr val="7030A0"/>
                </a:solidFill>
                <a:latin typeface="Times New Roman" panose="02020603050405020304" pitchFamily="18" charset="0"/>
                <a:cs typeface="Times New Roman" panose="02020603050405020304" pitchFamily="18" charset="0"/>
              </a:rPr>
              <a:t> minh </a:t>
            </a:r>
            <a:r>
              <a:rPr lang="en-US" sz="4000" b="1" dirty="0" err="1">
                <a:solidFill>
                  <a:srgbClr val="7030A0"/>
                </a:solidFill>
                <a:latin typeface="Times New Roman" panose="02020603050405020304" pitchFamily="18" charset="0"/>
                <a:cs typeface="Times New Roman" panose="02020603050405020304" pitchFamily="18" charset="0"/>
              </a:rPr>
              <a:t>như</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Gà</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Trống</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chớ</a:t>
            </a:r>
            <a:r>
              <a:rPr lang="en-US" sz="4000" b="1" dirty="0">
                <a:solidFill>
                  <a:srgbClr val="7030A0"/>
                </a:solidFill>
                <a:latin typeface="Times New Roman" panose="02020603050405020304" pitchFamily="18" charset="0"/>
                <a:cs typeface="Times New Roman" panose="02020603050405020304" pitchFamily="18" charset="0"/>
              </a:rPr>
              <a:t> tin </a:t>
            </a:r>
            <a:r>
              <a:rPr lang="en-US" sz="4000" b="1" dirty="0" err="1">
                <a:solidFill>
                  <a:srgbClr val="7030A0"/>
                </a:solidFill>
                <a:latin typeface="Times New Roman" panose="02020603050405020304" pitchFamily="18" charset="0"/>
                <a:cs typeface="Times New Roman" panose="02020603050405020304" pitchFamily="18" charset="0"/>
              </a:rPr>
              <a:t>những</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lời</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lẽ</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ngọt</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ngào</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của</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kẻ</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smtClean="0">
                <a:solidFill>
                  <a:srgbClr val="7030A0"/>
                </a:solidFill>
                <a:latin typeface="Times New Roman" panose="02020603050405020304" pitchFamily="18" charset="0"/>
                <a:cs typeface="Times New Roman" panose="02020603050405020304" pitchFamily="18" charset="0"/>
              </a:rPr>
              <a:t>xấu</a:t>
            </a:r>
            <a:r>
              <a:rPr lang="en-US" sz="4000" b="1" dirty="0" smtClean="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như</a:t>
            </a:r>
            <a:r>
              <a:rPr lang="en-US" sz="4000" b="1" dirty="0">
                <a:solidFill>
                  <a:srgbClr val="7030A0"/>
                </a:solidFill>
                <a:latin typeface="Times New Roman" panose="02020603050405020304" pitchFamily="18" charset="0"/>
                <a:cs typeface="Times New Roman" panose="02020603050405020304" pitchFamily="18" charset="0"/>
              </a:rPr>
              <a:t> </a:t>
            </a:r>
            <a:r>
              <a:rPr lang="en-US" sz="4000" b="1" dirty="0" err="1">
                <a:solidFill>
                  <a:srgbClr val="7030A0"/>
                </a:solidFill>
                <a:latin typeface="Times New Roman" panose="02020603050405020304" pitchFamily="18" charset="0"/>
                <a:cs typeface="Times New Roman" panose="02020603050405020304" pitchFamily="18" charset="0"/>
              </a:rPr>
              <a:t>Cáo</a:t>
            </a:r>
            <a:r>
              <a:rPr lang="en-US" sz="4000" b="1" dirty="0">
                <a:solidFill>
                  <a:srgbClr val="7030A0"/>
                </a:solidFill>
                <a:latin typeface="Times New Roman" panose="02020603050405020304" pitchFamily="18" charset="0"/>
                <a:cs typeface="Times New Roman" panose="02020603050405020304" pitchFamily="18" charset="0"/>
              </a:rPr>
              <a:t>.</a:t>
            </a:r>
          </a:p>
        </p:txBody>
      </p:sp>
      <p:sp>
        <p:nvSpPr>
          <p:cNvPr id="4" name="TextBox 3"/>
          <p:cNvSpPr txBox="1"/>
          <p:nvPr/>
        </p:nvSpPr>
        <p:spPr>
          <a:xfrm>
            <a:off x="2971800" y="228600"/>
            <a:ext cx="7048500" cy="1815882"/>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Thứ</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Tư</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ngày</a:t>
            </a:r>
            <a:r>
              <a:rPr lang="en-US" sz="2800" b="1" dirty="0" smtClean="0">
                <a:latin typeface="Times New Roman" panose="02020603050405020304" pitchFamily="18" charset="0"/>
                <a:cs typeface="Times New Roman" panose="02020603050405020304" pitchFamily="18" charset="0"/>
              </a:rPr>
              <a:t> 20 </a:t>
            </a:r>
            <a:r>
              <a:rPr lang="en-US" sz="2800" b="1" dirty="0" err="1" smtClean="0">
                <a:latin typeface="Times New Roman" panose="02020603050405020304" pitchFamily="18" charset="0"/>
                <a:cs typeface="Times New Roman" panose="02020603050405020304" pitchFamily="18" charset="0"/>
              </a:rPr>
              <a:t>tháng</a:t>
            </a:r>
            <a:r>
              <a:rPr lang="en-US" sz="2800" b="1" dirty="0" smtClean="0">
                <a:latin typeface="Times New Roman" panose="02020603050405020304" pitchFamily="18" charset="0"/>
                <a:cs typeface="Times New Roman" panose="02020603050405020304" pitchFamily="18" charset="0"/>
              </a:rPr>
              <a:t> 10 </a:t>
            </a:r>
            <a:r>
              <a:rPr lang="en-US" sz="2800" b="1" dirty="0" err="1" smtClean="0">
                <a:latin typeface="Times New Roman" panose="02020603050405020304" pitchFamily="18" charset="0"/>
                <a:cs typeface="Times New Roman" panose="02020603050405020304" pitchFamily="18" charset="0"/>
              </a:rPr>
              <a:t>năm</a:t>
            </a:r>
            <a:r>
              <a:rPr lang="en-US" sz="2800" b="1" dirty="0" smtClean="0">
                <a:latin typeface="Times New Roman" panose="02020603050405020304" pitchFamily="18" charset="0"/>
                <a:cs typeface="Times New Roman" panose="02020603050405020304" pitchFamily="18" charset="0"/>
              </a:rPr>
              <a:t> 2021</a:t>
            </a:r>
          </a:p>
          <a:p>
            <a:pPr algn="ctr"/>
            <a:r>
              <a:rPr lang="en-US" sz="2800" b="1" dirty="0" err="1" smtClean="0">
                <a:latin typeface="Times New Roman" panose="02020603050405020304" pitchFamily="18" charset="0"/>
                <a:cs typeface="Times New Roman" panose="02020603050405020304" pitchFamily="18" charset="0"/>
              </a:rPr>
              <a:t>Tập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đọc</a:t>
            </a:r>
            <a:endParaRPr lang="en-US" sz="2800" b="1" dirty="0" smtClean="0">
              <a:latin typeface="Times New Roman" panose="02020603050405020304" pitchFamily="18" charset="0"/>
              <a:cs typeface="Times New Roman" panose="02020603050405020304" pitchFamily="18" charset="0"/>
            </a:endParaRPr>
          </a:p>
          <a:p>
            <a:pPr algn="ctr"/>
            <a:r>
              <a:rPr lang="en-US" sz="2800" b="1" dirty="0" smtClean="0">
                <a:solidFill>
                  <a:srgbClr val="FF0000"/>
                </a:solidFill>
                <a:latin typeface="Times New Roman" panose="02020603050405020304" pitchFamily="18" charset="0"/>
                <a:cs typeface="Times New Roman" panose="02020603050405020304" pitchFamily="18" charset="0"/>
              </a:rPr>
              <a:t>GÀ </a:t>
            </a:r>
            <a:r>
              <a:rPr lang="en-US" sz="2800" b="1" dirty="0">
                <a:solidFill>
                  <a:srgbClr val="FF0000"/>
                </a:solidFill>
                <a:latin typeface="Times New Roman" panose="02020603050405020304" pitchFamily="18" charset="0"/>
                <a:cs typeface="Times New Roman" panose="02020603050405020304" pitchFamily="18" charset="0"/>
              </a:rPr>
              <a:t>TRỐNG VÀ </a:t>
            </a:r>
            <a:r>
              <a:rPr lang="en-US" sz="2800" b="1" dirty="0" smtClean="0">
                <a:solidFill>
                  <a:srgbClr val="FF0000"/>
                </a:solidFill>
                <a:latin typeface="Times New Roman" panose="02020603050405020304" pitchFamily="18" charset="0"/>
                <a:cs typeface="Times New Roman" panose="02020603050405020304" pitchFamily="18" charset="0"/>
              </a:rPr>
              <a:t>CÁO</a:t>
            </a:r>
          </a:p>
          <a:p>
            <a:pPr algn="ctr"/>
            <a:endParaRPr lang="en-US" sz="2800" b="1"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b="10269"/>
          <a:stretch>
            <a:fillRect/>
          </a:stretch>
        </p:blipFill>
        <p:spPr>
          <a:xfrm>
            <a:off x="0" y="0"/>
            <a:ext cx="12192000" cy="6858000"/>
          </a:xfrm>
          <a:prstGeom prst="rect">
            <a:avLst/>
          </a:prstGeom>
        </p:spPr>
      </p:pic>
      <p:sp>
        <p:nvSpPr>
          <p:cNvPr id="7171" name="Text Box 5" descr="White marble"/>
          <p:cNvSpPr txBox="1">
            <a:spLocks noChangeArrowheads="1"/>
          </p:cNvSpPr>
          <p:nvPr/>
        </p:nvSpPr>
        <p:spPr bwMode="auto">
          <a:xfrm>
            <a:off x="-347202" y="5806348"/>
            <a:ext cx="6324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JEAN DE LA FONTAIN</a:t>
            </a:r>
          </a:p>
          <a:p>
            <a:pPr algn="ctr" eaLnBrk="1" hangingPunct="1">
              <a:spcBef>
                <a:spcPts val="0"/>
              </a:spcBef>
              <a:buFontTx/>
              <a:buNone/>
            </a:pPr>
            <a:r>
              <a:rPr lang="en-US" altLang="en-US" sz="2800" b="1" dirty="0">
                <a:solidFill>
                  <a:srgbClr val="FF0000"/>
                </a:solidFill>
                <a:latin typeface="Times New Roman" panose="02020603050405020304" pitchFamily="18" charset="0"/>
                <a:cs typeface="Times New Roman" panose="02020603050405020304" pitchFamily="18" charset="0"/>
              </a:rPr>
              <a:t>( 1621 – 1695)</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339213"/>
            <a:ext cx="4258597" cy="5358973"/>
          </a:xfrm>
          <a:prstGeom prst="rect">
            <a:avLst/>
          </a:prstGeom>
          <a:ln>
            <a:noFill/>
          </a:ln>
          <a:effectLst>
            <a:outerShdw blurRad="292100" dist="139700" dir="2700000" algn="tl" rotWithShape="0">
              <a:srgbClr val="333333">
                <a:alpha val="65000"/>
              </a:srgbClr>
            </a:outerShdw>
          </a:effectLst>
        </p:spPr>
      </p:pic>
      <p:graphicFrame>
        <p:nvGraphicFramePr>
          <p:cNvPr id="7" name="Diagram 6"/>
          <p:cNvGraphicFramePr/>
          <p:nvPr>
            <p:extLst>
              <p:ext uri="{D42A27DB-BD31-4B8C-83A1-F6EECF244321}">
                <p14:modId xmlns:p14="http://schemas.microsoft.com/office/powerpoint/2010/main" val="2601163170"/>
              </p:ext>
            </p:extLst>
          </p:nvPr>
        </p:nvGraphicFramePr>
        <p:xfrm>
          <a:off x="5369745" y="1131055"/>
          <a:ext cx="6396907" cy="46905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Text Box 5" descr="White marble"/>
          <p:cNvSpPr txBox="1">
            <a:spLocks noChangeArrowheads="1"/>
          </p:cNvSpPr>
          <p:nvPr/>
        </p:nvSpPr>
        <p:spPr bwMode="auto">
          <a:xfrm>
            <a:off x="4601803" y="45200"/>
            <a:ext cx="796720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ts val="0"/>
              </a:spcBef>
              <a:buFontTx/>
              <a:buNone/>
            </a:pPr>
            <a:r>
              <a:rPr lang="en-US" altLang="en-US" sz="2800" b="1" dirty="0" err="1">
                <a:solidFill>
                  <a:srgbClr val="FF0000"/>
                </a:solidFill>
                <a:latin typeface="Times New Roman" panose="02020603050405020304" pitchFamily="18" charset="0"/>
                <a:cs typeface="Times New Roman" panose="02020603050405020304" pitchFamily="18" charset="0"/>
              </a:rPr>
              <a:t>Đôi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nét</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giới</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thiệu</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về</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800" b="1" dirty="0" err="1">
                <a:solidFill>
                  <a:srgbClr val="FF0000"/>
                </a:solidFill>
                <a:latin typeface="Times New Roman" panose="02020603050405020304" pitchFamily="18" charset="0"/>
                <a:cs typeface="Times New Roman" panose="02020603050405020304" pitchFamily="18" charset="0"/>
              </a:rPr>
              <a:t>ông</a:t>
            </a:r>
            <a:r>
              <a:rPr lang="en-US" altLang="en-US" sz="2800" b="1" dirty="0">
                <a:solidFill>
                  <a:srgbClr val="FF0000"/>
                </a:solidFill>
                <a:latin typeface="Times New Roman" panose="02020603050405020304" pitchFamily="18" charset="0"/>
                <a:cs typeface="Times New Roman" panose="02020603050405020304" pitchFamily="18" charset="0"/>
              </a:rPr>
              <a:t> </a:t>
            </a:r>
            <a:r>
              <a:rPr lang="en-US" altLang="en-US" sz="2400" b="1" dirty="0">
                <a:solidFill>
                  <a:srgbClr val="FF0000"/>
                </a:solidFill>
                <a:latin typeface="Times New Roman" panose="02020603050405020304" pitchFamily="18" charset="0"/>
                <a:cs typeface="Times New Roman" panose="02020603050405020304" pitchFamily="18" charset="0"/>
              </a:rPr>
              <a:t>JEAN DE LA FONTAIN</a:t>
            </a:r>
          </a:p>
          <a:p>
            <a:pPr algn="ctr" eaLnBrk="1" hangingPunct="1">
              <a:spcBef>
                <a:spcPts val="0"/>
              </a:spcBef>
              <a:buFontTx/>
              <a:buNone/>
            </a:pPr>
            <a:r>
              <a:rPr lang="en-US" altLang="en-US" sz="2400" b="1" dirty="0">
                <a:solidFill>
                  <a:srgbClr val="FF0000"/>
                </a:solidFill>
                <a:latin typeface="Times New Roman" panose="02020603050405020304" pitchFamily="18" charset="0"/>
                <a:cs typeface="Times New Roman" panose="02020603050405020304" pitchFamily="18" charset="0"/>
              </a:rPr>
              <a:t>( 1621 – 1695)</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40983"/>
    </mc:Choice>
    <mc:Fallback xmlns="">
      <p:transition spd="slow" advTm="40983"/>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268199" cy="6858000"/>
          </a:xfrm>
          <a:prstGeom prst="rect">
            <a:avLst/>
          </a:prstGeom>
        </p:spPr>
      </p:pic>
      <p:sp>
        <p:nvSpPr>
          <p:cNvPr id="2" name="TextBox 1"/>
          <p:cNvSpPr txBox="1"/>
          <p:nvPr/>
        </p:nvSpPr>
        <p:spPr>
          <a:xfrm>
            <a:off x="1981200" y="609600"/>
            <a:ext cx="6858000" cy="646331"/>
          </a:xfrm>
          <a:prstGeom prst="rect">
            <a:avLst/>
          </a:prstGeom>
          <a:noFill/>
        </p:spPr>
        <p:txBody>
          <a:bodyPr wrap="square" rtlCol="0">
            <a:spAutoFit/>
          </a:bodyPr>
          <a:lstStyle/>
          <a:p>
            <a:pPr algn="ctr"/>
            <a:r>
              <a:rPr lang="en-US" sz="3600" b="1" dirty="0" err="1">
                <a:solidFill>
                  <a:srgbClr val="FF0000"/>
                </a:solidFill>
                <a:latin typeface="Times New Roman" panose="02020603050405020304" pitchFamily="18" charset="0"/>
                <a:cs typeface="Times New Roman" panose="02020603050405020304" pitchFamily="18" charset="0"/>
              </a:rPr>
              <a:t>Luyện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đọc</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diễn</a:t>
            </a:r>
            <a:r>
              <a:rPr lang="en-US" sz="3600" b="1" dirty="0">
                <a:solidFill>
                  <a:srgbClr val="FF0000"/>
                </a:solidFill>
                <a:latin typeface="Times New Roman" panose="02020603050405020304" pitchFamily="18" charset="0"/>
                <a:cs typeface="Times New Roman" panose="02020603050405020304" pitchFamily="18" charset="0"/>
              </a:rPr>
              <a:t> </a:t>
            </a:r>
            <a:r>
              <a:rPr lang="en-US" sz="3600" b="1" dirty="0" err="1">
                <a:solidFill>
                  <a:srgbClr val="FF0000"/>
                </a:solidFill>
                <a:latin typeface="Times New Roman" panose="02020603050405020304" pitchFamily="18" charset="0"/>
                <a:cs typeface="Times New Roman" panose="02020603050405020304" pitchFamily="18" charset="0"/>
              </a:rPr>
              <a:t>cảm</a:t>
            </a:r>
            <a:r>
              <a:rPr lang="en-US" sz="3600" b="1" dirty="0">
                <a:solidFill>
                  <a:srgbClr val="FF0000"/>
                </a:solidFill>
                <a:latin typeface="Times New Roman" panose="02020603050405020304" pitchFamily="18" charset="0"/>
                <a:cs typeface="Times New Roman" panose="02020603050405020304" pitchFamily="18" charset="0"/>
              </a:rPr>
              <a:t> </a:t>
            </a:r>
          </a:p>
        </p:txBody>
      </p:sp>
      <p:sp>
        <p:nvSpPr>
          <p:cNvPr id="10" name="TextBox 9"/>
          <p:cNvSpPr txBox="1"/>
          <p:nvPr/>
        </p:nvSpPr>
        <p:spPr>
          <a:xfrm>
            <a:off x="8478982" y="5793480"/>
            <a:ext cx="3352800" cy="646331"/>
          </a:xfrm>
          <a:prstGeom prst="rect">
            <a:avLst/>
          </a:prstGeom>
          <a:solidFill>
            <a:schemeClr val="bg1"/>
          </a:solid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LA PHÔNG – TEN</a:t>
            </a:r>
          </a:p>
          <a:p>
            <a:pPr algn="ctr"/>
            <a:r>
              <a:rPr lang="en-US" b="1" dirty="0">
                <a:solidFill>
                  <a:srgbClr val="FF0000"/>
                </a:solidFill>
                <a:latin typeface="Times New Roman" panose="02020603050405020304" pitchFamily="18" charset="0"/>
                <a:cs typeface="Times New Roman" panose="02020603050405020304" pitchFamily="18" charset="0"/>
              </a:rPr>
              <a:t>(</a:t>
            </a:r>
            <a:r>
              <a:rPr lang="en-US" b="1" dirty="0" err="1">
                <a:solidFill>
                  <a:srgbClr val="FF0000"/>
                </a:solidFill>
                <a:latin typeface="Times New Roman" panose="02020603050405020304" pitchFamily="18" charset="0"/>
                <a:cs typeface="Times New Roman" panose="02020603050405020304" pitchFamily="18" charset="0"/>
              </a:rPr>
              <a:t>Nguyễn</a:t>
            </a:r>
            <a:r>
              <a:rPr lang="en-US" b="1" dirty="0">
                <a:solidFill>
                  <a:srgbClr val="FF0000"/>
                </a:solidFill>
                <a:latin typeface="Times New Roman" panose="02020603050405020304" pitchFamily="18" charset="0"/>
                <a:cs typeface="Times New Roman" panose="02020603050405020304" pitchFamily="18" charset="0"/>
              </a:rPr>
              <a:t> Minh </a:t>
            </a:r>
            <a:r>
              <a:rPr lang="en-US" b="1" dirty="0" err="1">
                <a:solidFill>
                  <a:srgbClr val="FF0000"/>
                </a:solidFill>
                <a:latin typeface="Times New Roman" panose="02020603050405020304" pitchFamily="18" charset="0"/>
                <a:cs typeface="Times New Roman" panose="02020603050405020304" pitchFamily="18" charset="0"/>
              </a:rPr>
              <a:t>lược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dịch</a:t>
            </a:r>
            <a:r>
              <a:rPr lang="en-US" b="1" dirty="0">
                <a:solidFill>
                  <a:srgbClr val="FF0000"/>
                </a:solidFill>
                <a:latin typeface="Times New Roman" panose="02020603050405020304" pitchFamily="18" charset="0"/>
                <a:cs typeface="Times New Roman" panose="02020603050405020304" pitchFamily="18" charset="0"/>
              </a:rPr>
              <a:t>)</a:t>
            </a:r>
          </a:p>
        </p:txBody>
      </p:sp>
      <p:sp>
        <p:nvSpPr>
          <p:cNvPr id="12" name="TextBox 11">
            <a:extLst>
              <a:ext uri="{FF2B5EF4-FFF2-40B4-BE49-F238E27FC236}">
                <a16:creationId xmlns="" xmlns:a16="http://schemas.microsoft.com/office/drawing/2014/main" id="{F44ECD73-6D13-4E58-9E37-F275F24CBCF4}"/>
              </a:ext>
            </a:extLst>
          </p:cNvPr>
          <p:cNvSpPr txBox="1"/>
          <p:nvPr/>
        </p:nvSpPr>
        <p:spPr>
          <a:xfrm>
            <a:off x="1777615" y="1371600"/>
            <a:ext cx="8712968" cy="3416320"/>
          </a:xfrm>
          <a:prstGeom prst="rect">
            <a:avLst/>
          </a:prstGeom>
          <a:noFill/>
        </p:spPr>
        <p:txBody>
          <a:bodyPr wrap="square" rtlCol="0">
            <a:spAutoFit/>
          </a:bodyPr>
          <a:lstStyle/>
          <a:p>
            <a:r>
              <a:rPr lang="en-US" sz="3600" b="1" dirty="0">
                <a:solidFill>
                  <a:prstClr val="black"/>
                </a:solidFill>
                <a:latin typeface="Times New Roman" panose="02020603050405020304" pitchFamily="18" charset="0"/>
                <a:cs typeface="Times New Roman" panose="02020603050405020304" pitchFamily="18" charset="0"/>
              </a:rPr>
              <a:t>	</a:t>
            </a:r>
            <a:r>
              <a:rPr lang="vi-VN" sz="3600" b="1" dirty="0">
                <a:solidFill>
                  <a:srgbClr val="0303DF"/>
                </a:solidFill>
                <a:latin typeface="Times New Roman" panose="02020603050405020304" pitchFamily="18" charset="0"/>
                <a:cs typeface="Times New Roman" panose="02020603050405020304" pitchFamily="18" charset="0"/>
              </a:rPr>
              <a:t>Nghe lời Cáo dụ thiệt hơn</a:t>
            </a:r>
          </a:p>
          <a:p>
            <a:r>
              <a:rPr lang="vi-VN" sz="3600" b="1" dirty="0">
                <a:solidFill>
                  <a:srgbClr val="0303DF"/>
                </a:solidFill>
                <a:latin typeface="Times New Roman" panose="02020603050405020304" pitchFamily="18" charset="0"/>
                <a:cs typeface="Times New Roman" panose="02020603050405020304" pitchFamily="18" charset="0"/>
              </a:rPr>
              <a:t>Gà rằng</a:t>
            </a:r>
            <a:r>
              <a:rPr lang="en-US" sz="3600" b="1" dirty="0">
                <a:solidFill>
                  <a:srgbClr val="0303DF"/>
                </a:solidFill>
                <a:latin typeface="Times New Roman" panose="02020603050405020304" pitchFamily="18" charset="0"/>
                <a:cs typeface="Times New Roman" panose="02020603050405020304" pitchFamily="18" charset="0"/>
              </a:rPr>
              <a:t> </a:t>
            </a:r>
            <a:r>
              <a:rPr lang="vi-VN" sz="3600" b="1" dirty="0">
                <a:solidFill>
                  <a:srgbClr val="0303DF"/>
                </a:solidFill>
                <a:latin typeface="Times New Roman" panose="02020603050405020304" pitchFamily="18" charset="0"/>
                <a:cs typeface="Times New Roman" panose="02020603050405020304" pitchFamily="18" charset="0"/>
              </a:rPr>
              <a:t>: “ Xin được </a:t>
            </a:r>
            <a:r>
              <a:rPr lang="vi-VN" sz="3600" b="1" dirty="0">
                <a:solidFill>
                  <a:srgbClr val="FF0000"/>
                </a:solidFill>
                <a:latin typeface="Times New Roman" panose="02020603050405020304" pitchFamily="18" charset="0"/>
                <a:cs typeface="Times New Roman" panose="02020603050405020304" pitchFamily="18" charset="0"/>
              </a:rPr>
              <a:t>ghi ơn </a:t>
            </a:r>
            <a:r>
              <a:rPr lang="vi-VN" sz="3600" b="1" dirty="0">
                <a:solidFill>
                  <a:srgbClr val="0303DF"/>
                </a:solidFill>
                <a:latin typeface="Times New Roman" panose="02020603050405020304" pitchFamily="18" charset="0"/>
                <a:cs typeface="Times New Roman" panose="02020603050405020304" pitchFamily="18" charset="0"/>
              </a:rPr>
              <a:t>trong lòng</a:t>
            </a:r>
          </a:p>
          <a:p>
            <a:r>
              <a:rPr lang="vi-VN" sz="3600" b="1" dirty="0">
                <a:solidFill>
                  <a:srgbClr val="0303DF"/>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Hòa bình</a:t>
            </a:r>
            <a:r>
              <a:rPr lang="en-US"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 </a:t>
            </a:r>
            <a:r>
              <a:rPr lang="vi-VN" sz="3600" b="1" dirty="0">
                <a:solidFill>
                  <a:srgbClr val="0303DF"/>
                </a:solidFill>
                <a:latin typeface="Times New Roman" panose="02020603050405020304" pitchFamily="18" charset="0"/>
                <a:cs typeface="Times New Roman" panose="02020603050405020304" pitchFamily="18" charset="0"/>
              </a:rPr>
              <a:t>gà cáo sống chung</a:t>
            </a:r>
          </a:p>
          <a:p>
            <a:r>
              <a:rPr lang="vi-VN" sz="3600" b="1" dirty="0">
                <a:solidFill>
                  <a:srgbClr val="0303DF"/>
                </a:solidFill>
                <a:latin typeface="Times New Roman" panose="02020603050405020304" pitchFamily="18" charset="0"/>
                <a:cs typeface="Times New Roman" panose="02020603050405020304" pitchFamily="18" charset="0"/>
              </a:rPr>
              <a:t>Mừng này</a:t>
            </a:r>
            <a:r>
              <a:rPr lang="en-US" sz="3600" b="1" dirty="0">
                <a:solidFill>
                  <a:srgbClr val="0303DF"/>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a:t>
            </a:r>
            <a:r>
              <a:rPr lang="vi-VN" sz="3600" b="1" dirty="0">
                <a:solidFill>
                  <a:srgbClr val="0303DF"/>
                </a:solidFill>
                <a:latin typeface="Times New Roman" panose="02020603050405020304" pitchFamily="18" charset="0"/>
                <a:cs typeface="Times New Roman" panose="02020603050405020304" pitchFamily="18" charset="0"/>
              </a:rPr>
              <a:t> </a:t>
            </a:r>
            <a:r>
              <a:rPr lang="en-US" sz="3600" b="1" dirty="0" err="1">
                <a:solidFill>
                  <a:srgbClr val="0303DF"/>
                </a:solidFill>
                <a:latin typeface="Times New Roman" panose="02020603050405020304" pitchFamily="18" charset="0"/>
                <a:cs typeface="Times New Roman" panose="02020603050405020304" pitchFamily="18" charset="0"/>
              </a:rPr>
              <a:t>còn</a:t>
            </a:r>
            <a:r>
              <a:rPr lang="vi-VN" sz="3600" b="1" dirty="0">
                <a:solidFill>
                  <a:srgbClr val="0303DF"/>
                </a:solidFill>
                <a:latin typeface="Times New Roman" panose="02020603050405020304" pitchFamily="18" charset="0"/>
                <a:cs typeface="Times New Roman" panose="02020603050405020304" pitchFamily="18" charset="0"/>
              </a:rPr>
              <a:t> có </a:t>
            </a:r>
            <a:r>
              <a:rPr lang="vi-VN" sz="3600" b="1" dirty="0">
                <a:solidFill>
                  <a:srgbClr val="FF0000"/>
                </a:solidFill>
                <a:latin typeface="Times New Roman" panose="02020603050405020304" pitchFamily="18" charset="0"/>
                <a:cs typeface="Times New Roman" panose="02020603050405020304" pitchFamily="18" charset="0"/>
              </a:rPr>
              <a:t>tin mừng</a:t>
            </a:r>
            <a:r>
              <a:rPr lang="vi-VN" sz="3600" b="1" dirty="0">
                <a:solidFill>
                  <a:srgbClr val="0303DF"/>
                </a:solidFill>
                <a:latin typeface="Times New Roman" panose="02020603050405020304" pitchFamily="18" charset="0"/>
                <a:cs typeface="Times New Roman" panose="02020603050405020304" pitchFamily="18" charset="0"/>
              </a:rPr>
              <a:t> nào hơn</a:t>
            </a:r>
          </a:p>
          <a:p>
            <a:r>
              <a:rPr lang="vi-VN" sz="3600" b="1" dirty="0">
                <a:solidFill>
                  <a:srgbClr val="0303DF"/>
                </a:solidFill>
                <a:latin typeface="Times New Roman" panose="02020603050405020304" pitchFamily="18" charset="0"/>
                <a:cs typeface="Times New Roman" panose="02020603050405020304" pitchFamily="18" charset="0"/>
              </a:rPr>
              <a:t>          </a:t>
            </a:r>
            <a:r>
              <a:rPr lang="vi-VN" sz="3600" b="1" dirty="0">
                <a:solidFill>
                  <a:srgbClr val="FF0000"/>
                </a:solidFill>
                <a:latin typeface="Times New Roman" panose="02020603050405020304" pitchFamily="18" charset="0"/>
                <a:cs typeface="Times New Roman" panose="02020603050405020304" pitchFamily="18" charset="0"/>
              </a:rPr>
              <a:t>Kìa</a:t>
            </a:r>
            <a:r>
              <a:rPr lang="vi-VN" sz="3600" b="1" dirty="0">
                <a:solidFill>
                  <a:srgbClr val="0303DF"/>
                </a:solidFill>
                <a:latin typeface="Times New Roman" panose="02020603050405020304" pitchFamily="18" charset="0"/>
                <a:cs typeface="Times New Roman" panose="02020603050405020304" pitchFamily="18" charset="0"/>
              </a:rPr>
              <a:t>, tôi thấy cặp chó săn</a:t>
            </a:r>
          </a:p>
          <a:p>
            <a:r>
              <a:rPr lang="vi-VN" sz="3600" b="1" dirty="0">
                <a:solidFill>
                  <a:srgbClr val="0303DF"/>
                </a:solidFill>
                <a:latin typeface="Times New Roman" panose="02020603050405020304" pitchFamily="18" charset="0"/>
                <a:cs typeface="Times New Roman" panose="02020603050405020304" pitchFamily="18" charset="0"/>
              </a:rPr>
              <a:t>Từ xa chạy lại</a:t>
            </a:r>
            <a:r>
              <a:rPr lang="en-US" sz="3600" b="1" dirty="0">
                <a:solidFill>
                  <a:srgbClr val="0303DF"/>
                </a:solidFill>
                <a:latin typeface="Times New Roman" panose="02020603050405020304" pitchFamily="18" charset="0"/>
                <a:cs typeface="Times New Roman" panose="02020603050405020304" pitchFamily="18" charset="0"/>
              </a:rPr>
              <a:t>,</a:t>
            </a:r>
            <a:r>
              <a:rPr lang="vi-VN" sz="3600" b="1" dirty="0">
                <a:solidFill>
                  <a:srgbClr val="0303DF"/>
                </a:solidFill>
                <a:latin typeface="Times New Roman" panose="02020603050405020304" pitchFamily="18" charset="0"/>
                <a:cs typeface="Times New Roman" panose="02020603050405020304" pitchFamily="18" charset="0"/>
              </a:rPr>
              <a:t> chắc </a:t>
            </a:r>
            <a:r>
              <a:rPr lang="vi-VN" sz="3600" b="1" dirty="0">
                <a:solidFill>
                  <a:srgbClr val="FF0000"/>
                </a:solidFill>
                <a:latin typeface="Times New Roman" panose="02020603050405020304" pitchFamily="18" charset="0"/>
                <a:cs typeface="Times New Roman" panose="02020603050405020304" pitchFamily="18" charset="0"/>
              </a:rPr>
              <a:t>loan tin </a:t>
            </a:r>
            <a:r>
              <a:rPr lang="vi-VN" sz="3600" b="1" dirty="0">
                <a:solidFill>
                  <a:srgbClr val="0303DF"/>
                </a:solidFill>
                <a:latin typeface="Times New Roman" panose="02020603050405020304" pitchFamily="18" charset="0"/>
                <a:cs typeface="Times New Roman" panose="02020603050405020304" pitchFamily="18" charset="0"/>
              </a:rPr>
              <a:t>này.”</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advTm="61084"/>
    </mc:Choice>
    <mc:Fallback xmlns="">
      <p:transition spd="slow" advTm="61084"/>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 xmlns:a16="http://schemas.microsoft.com/office/drawing/2014/main" id="{76C8F795-C6F3-4C83-83EE-CC4CF9FB8C55}"/>
              </a:ext>
            </a:extLst>
          </p:cNvPr>
          <p:cNvSpPr/>
          <p:nvPr/>
        </p:nvSpPr>
        <p:spPr>
          <a:xfrm>
            <a:off x="838200" y="3500222"/>
            <a:ext cx="10153128" cy="1200329"/>
          </a:xfrm>
          <a:prstGeom prst="rect">
            <a:avLst/>
          </a:prstGeom>
        </p:spPr>
        <p:txBody>
          <a:bodyPr wrap="square">
            <a:spAutoFit/>
          </a:bodyPr>
          <a:lstStyle/>
          <a:p>
            <a:pPr algn="just"/>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Trong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cuộc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sống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chúng</a:t>
            </a:r>
            <a:r>
              <a:rPr lang="en-US" sz="3600" b="1" dirty="0">
                <a:solidFill>
                  <a:srgbClr val="0000CC"/>
                </a:solidFill>
                <a:latin typeface="Times New Roman" pitchFamily="18" charset="0"/>
                <a:cs typeface="Times New Roman" pitchFamily="18" charset="0"/>
              </a:rPr>
              <a:t> ta </a:t>
            </a:r>
            <a:r>
              <a:rPr lang="en-US" sz="3600" b="1" dirty="0" err="1">
                <a:solidFill>
                  <a:srgbClr val="0000CC"/>
                </a:solidFill>
                <a:latin typeface="Times New Roman" pitchFamily="18" charset="0"/>
                <a:cs typeface="Times New Roman" pitchFamily="18" charset="0"/>
              </a:rPr>
              <a:t>phải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tinh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thần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cảnh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giác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mới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thể</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phòng</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và</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tránh</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được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nguy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hiểm</a:t>
            </a:r>
            <a:r>
              <a:rPr lang="en-US" sz="3600" b="1" dirty="0">
                <a:solidFill>
                  <a:srgbClr val="0000CC"/>
                </a:solidFill>
                <a:latin typeface="Times New Roman" pitchFamily="18" charset="0"/>
                <a:cs typeface="Times New Roman" pitchFamily="18" charset="0"/>
              </a:rPr>
              <a:t>.</a:t>
            </a:r>
          </a:p>
        </p:txBody>
      </p:sp>
      <p:sp>
        <p:nvSpPr>
          <p:cNvPr id="4" name="Rectangle 3">
            <a:extLst>
              <a:ext uri="{FF2B5EF4-FFF2-40B4-BE49-F238E27FC236}">
                <a16:creationId xmlns="" xmlns:a16="http://schemas.microsoft.com/office/drawing/2014/main" id="{76C8F795-C6F3-4C83-83EE-CC4CF9FB8C55}"/>
              </a:ext>
            </a:extLst>
          </p:cNvPr>
          <p:cNvSpPr/>
          <p:nvPr/>
        </p:nvSpPr>
        <p:spPr>
          <a:xfrm>
            <a:off x="838200" y="2743200"/>
            <a:ext cx="10820400" cy="646331"/>
          </a:xfrm>
          <a:prstGeom prst="rect">
            <a:avLst/>
          </a:prstGeom>
        </p:spPr>
        <p:txBody>
          <a:bodyPr wrap="square">
            <a:spAutoFit/>
          </a:bodyPr>
          <a:lstStyle/>
          <a:p>
            <a:r>
              <a:rPr lang="en-US" sz="3600" b="1" dirty="0">
                <a:solidFill>
                  <a:srgbClr val="0000CC"/>
                </a:solidFill>
                <a:latin typeface="Times New Roman" pitchFamily="18" charset="0"/>
                <a:cs typeface="Times New Roman" pitchFamily="18" charset="0"/>
              </a:rPr>
              <a:t>* Qua </a:t>
            </a:r>
            <a:r>
              <a:rPr lang="en-US" sz="3600" b="1" dirty="0" err="1">
                <a:solidFill>
                  <a:srgbClr val="0000CC"/>
                </a:solidFill>
                <a:latin typeface="Times New Roman" pitchFamily="18" charset="0"/>
                <a:cs typeface="Times New Roman" pitchFamily="18" charset="0"/>
              </a:rPr>
              <a:t>bài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học</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này</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em</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có</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liên</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hệ</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gì</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với</a:t>
            </a:r>
            <a:r>
              <a:rPr lang="en-US" sz="3600" b="1" dirty="0">
                <a:solidFill>
                  <a:srgbClr val="0000CC"/>
                </a:solidFill>
                <a:latin typeface="Times New Roman" pitchFamily="18" charset="0"/>
                <a:cs typeface="Times New Roman" pitchFamily="18" charset="0"/>
              </a:rPr>
              <a:t> </a:t>
            </a:r>
            <a:r>
              <a:rPr lang="en-US" sz="3600" b="1" dirty="0" err="1">
                <a:solidFill>
                  <a:srgbClr val="0000CC"/>
                </a:solidFill>
                <a:latin typeface="Times New Roman" pitchFamily="18" charset="0"/>
                <a:cs typeface="Times New Roman" pitchFamily="18" charset="0"/>
              </a:rPr>
              <a:t>bản</a:t>
            </a:r>
            <a:r>
              <a:rPr lang="en-US" sz="3600" b="1" dirty="0">
                <a:solidFill>
                  <a:srgbClr val="0000CC"/>
                </a:solidFill>
                <a:latin typeface="Times New Roman" pitchFamily="18" charset="0"/>
                <a:cs typeface="Times New Roman" pitchFamily="18" charset="0"/>
              </a:rPr>
              <a:t> </a:t>
            </a:r>
            <a:r>
              <a:rPr lang="en-US" sz="3600" b="1" dirty="0" err="1" smtClean="0">
                <a:solidFill>
                  <a:srgbClr val="0000CC"/>
                </a:solidFill>
                <a:latin typeface="Times New Roman" pitchFamily="18" charset="0"/>
                <a:cs typeface="Times New Roman" pitchFamily="18" charset="0"/>
              </a:rPr>
              <a:t>thân</a:t>
            </a:r>
            <a:r>
              <a:rPr lang="en-US" sz="3600" b="1" dirty="0" smtClean="0">
                <a:solidFill>
                  <a:srgbClr val="0000CC"/>
                </a:solidFill>
                <a:latin typeface="Times New Roman" pitchFamily="18" charset="0"/>
                <a:cs typeface="Times New Roman" pitchFamily="18" charset="0"/>
              </a:rPr>
              <a:t>?</a:t>
            </a:r>
            <a:endParaRPr lang="en-US" sz="3600" b="1" dirty="0">
              <a:solidFill>
                <a:srgbClr val="0000CC"/>
              </a:solidFill>
              <a:latin typeface="Times New Roman" pitchFamily="18" charset="0"/>
              <a:cs typeface="Times New Roman" pitchFamily="18" charset="0"/>
            </a:endParaRPr>
          </a:p>
        </p:txBody>
      </p:sp>
      <p:pic>
        <p:nvPicPr>
          <p:cNvPr id="5" name="Picture 5" descr="c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3856"/>
            <a:ext cx="4079775" cy="2341876"/>
          </a:xfrm>
          <a:prstGeom prst="rect">
            <a:avLst/>
          </a:prstGeom>
          <a:ln>
            <a:noFill/>
          </a:ln>
          <a:effectLst>
            <a:softEdge rad="112500"/>
          </a:effectLst>
        </p:spPr>
      </p:pic>
      <p:pic>
        <p:nvPicPr>
          <p:cNvPr id="6" name="Picture 6" descr="c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112" y="4953000"/>
            <a:ext cx="4905128" cy="1752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971800" y="228600"/>
            <a:ext cx="7048500" cy="1815882"/>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Thứ</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Tư</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ngày</a:t>
            </a:r>
            <a:r>
              <a:rPr lang="en-US" sz="2800" b="1" dirty="0" smtClean="0">
                <a:latin typeface="Times New Roman" panose="02020603050405020304" pitchFamily="18" charset="0"/>
                <a:cs typeface="Times New Roman" panose="02020603050405020304" pitchFamily="18" charset="0"/>
              </a:rPr>
              <a:t> 20 </a:t>
            </a:r>
            <a:r>
              <a:rPr lang="en-US" sz="2800" b="1" dirty="0" err="1" smtClean="0">
                <a:latin typeface="Times New Roman" panose="02020603050405020304" pitchFamily="18" charset="0"/>
                <a:cs typeface="Times New Roman" panose="02020603050405020304" pitchFamily="18" charset="0"/>
              </a:rPr>
              <a:t>tháng</a:t>
            </a:r>
            <a:r>
              <a:rPr lang="en-US" sz="2800" b="1" dirty="0" smtClean="0">
                <a:latin typeface="Times New Roman" panose="02020603050405020304" pitchFamily="18" charset="0"/>
                <a:cs typeface="Times New Roman" panose="02020603050405020304" pitchFamily="18" charset="0"/>
              </a:rPr>
              <a:t> 10 </a:t>
            </a:r>
            <a:r>
              <a:rPr lang="en-US" sz="2800" b="1" dirty="0" err="1" smtClean="0">
                <a:latin typeface="Times New Roman" panose="02020603050405020304" pitchFamily="18" charset="0"/>
                <a:cs typeface="Times New Roman" panose="02020603050405020304" pitchFamily="18" charset="0"/>
              </a:rPr>
              <a:t>năm</a:t>
            </a:r>
            <a:r>
              <a:rPr lang="en-US" sz="2800" b="1" dirty="0" smtClean="0">
                <a:latin typeface="Times New Roman" panose="02020603050405020304" pitchFamily="18" charset="0"/>
                <a:cs typeface="Times New Roman" panose="02020603050405020304" pitchFamily="18" charset="0"/>
              </a:rPr>
              <a:t> 2021</a:t>
            </a:r>
          </a:p>
          <a:p>
            <a:pPr algn="ctr"/>
            <a:r>
              <a:rPr lang="en-US" sz="2800" b="1" dirty="0" err="1" smtClean="0">
                <a:latin typeface="Times New Roman" panose="02020603050405020304" pitchFamily="18" charset="0"/>
                <a:cs typeface="Times New Roman" panose="02020603050405020304" pitchFamily="18" charset="0"/>
              </a:rPr>
              <a:t>Tập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đọc</a:t>
            </a:r>
            <a:endParaRPr lang="en-US" sz="2800" b="1" dirty="0" smtClean="0">
              <a:latin typeface="Times New Roman" panose="02020603050405020304" pitchFamily="18" charset="0"/>
              <a:cs typeface="Times New Roman" panose="02020603050405020304" pitchFamily="18" charset="0"/>
            </a:endParaRPr>
          </a:p>
          <a:p>
            <a:pPr algn="ctr"/>
            <a:r>
              <a:rPr lang="en-US" sz="2800" b="1" dirty="0" smtClean="0">
                <a:solidFill>
                  <a:srgbClr val="FF0000"/>
                </a:solidFill>
                <a:latin typeface="Times New Roman" panose="02020603050405020304" pitchFamily="18" charset="0"/>
                <a:cs typeface="Times New Roman" panose="02020603050405020304" pitchFamily="18" charset="0"/>
              </a:rPr>
              <a:t>GÀ </a:t>
            </a:r>
            <a:r>
              <a:rPr lang="en-US" sz="2800" b="1" dirty="0">
                <a:solidFill>
                  <a:srgbClr val="FF0000"/>
                </a:solidFill>
                <a:latin typeface="Times New Roman" panose="02020603050405020304" pitchFamily="18" charset="0"/>
                <a:cs typeface="Times New Roman" panose="02020603050405020304" pitchFamily="18" charset="0"/>
              </a:rPr>
              <a:t>TRỐNG VÀ </a:t>
            </a:r>
            <a:r>
              <a:rPr lang="en-US" sz="2800" b="1" dirty="0" smtClean="0">
                <a:solidFill>
                  <a:srgbClr val="FF0000"/>
                </a:solidFill>
                <a:latin typeface="Times New Roman" panose="02020603050405020304" pitchFamily="18" charset="0"/>
                <a:cs typeface="Times New Roman" panose="02020603050405020304" pitchFamily="18" charset="0"/>
              </a:rPr>
              <a:t>CÁO</a:t>
            </a:r>
          </a:p>
          <a:p>
            <a:pPr algn="ct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0990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Top 100 hình nền powerpoint đẹp nhất nhiều chủ đề mà bạn cầ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Em yeu truong em - Cao Thuy Duong.mp3">
            <a:hlinkClick r:id="" action="ppaction://media"/>
          </p:cNvPr>
          <p:cNvPicPr>
            <a:picLocks noRot="1" noChangeAspect="1" noChangeArrowheads="1"/>
          </p:cNvPicPr>
          <p:nvPr>
            <a:audioFile r:link="rId2"/>
            <p:extLst>
              <p:ext uri="{DAA4B4D4-6D71-4841-9C94-3DE7FCFB9230}">
                <p14:media xmlns:p14="http://schemas.microsoft.com/office/powerpoint/2010/main" r:link="rId1"/>
              </p:ext>
            </p:extLst>
          </p:nvPr>
        </p:nvPicPr>
        <p:blipFill>
          <a:blip r:embed="rId5">
            <a:extLst>
              <a:ext uri="{28A0092B-C50C-407E-A947-70E740481C1C}">
                <a14:useLocalDpi xmlns:a14="http://schemas.microsoft.com/office/drawing/2010/main" val="0"/>
              </a:ext>
            </a:extLst>
          </a:blip>
          <a:srcRect/>
          <a:stretch>
            <a:fillRect/>
          </a:stretch>
        </p:blipFill>
        <p:spPr bwMode="auto">
          <a:xfrm>
            <a:off x="10363200" y="5772150"/>
            <a:ext cx="3048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WordArt 5"/>
          <p:cNvSpPr>
            <a:spLocks noChangeArrowheads="1" noChangeShapeType="1" noTextEdit="1"/>
          </p:cNvSpPr>
          <p:nvPr/>
        </p:nvSpPr>
        <p:spPr bwMode="auto">
          <a:xfrm>
            <a:off x="3657600" y="2133600"/>
            <a:ext cx="2381250" cy="1162050"/>
          </a:xfrm>
          <a:prstGeom prst="rect">
            <a:avLst/>
          </a:prstGeom>
        </p:spPr>
        <p:txBody>
          <a:bodyPr wrap="none" fromWordArt="1">
            <a:prstTxWarp prst="textPlain">
              <a:avLst>
                <a:gd name="adj" fmla="val 50000"/>
              </a:avLst>
            </a:prstTxWarp>
            <a:scene3d>
              <a:camera prst="legacyObliqueRight"/>
              <a:lightRig rig="legacyHarsh3" dir="t"/>
            </a:scene3d>
            <a:sp3d extrusionH="100000" prstMaterial="legacyMatte">
              <a:extrusionClr>
                <a:srgbClr val="663300"/>
              </a:extrusionClr>
              <a:contourClr>
                <a:srgbClr val="FF0000"/>
              </a:contourClr>
            </a:sp3d>
          </a:bodyPr>
          <a:lstStyle/>
          <a:p>
            <a:pPr algn="ctr"/>
            <a:r>
              <a:rPr lang="en-US" sz="6600" b="1" kern="10" dirty="0" err="1">
                <a:ln w="9525">
                  <a:round/>
                </a:ln>
                <a:latin typeface="Tahoma" panose="020B0604030504040204" pitchFamily="34" charset="0"/>
                <a:ea typeface="Tahoma" panose="020B0604030504040204" pitchFamily="34" charset="0"/>
                <a:cs typeface="Tahoma" panose="020B0604030504040204" pitchFamily="34" charset="0"/>
              </a:rPr>
              <a:t>Dặn</a:t>
            </a:r>
            <a:r>
              <a:rPr lang="en-US" sz="6600" b="1" kern="10" dirty="0">
                <a:ln w="9525">
                  <a:round/>
                </a:ln>
                <a:latin typeface="Tahoma" panose="020B0604030504040204" pitchFamily="34" charset="0"/>
                <a:ea typeface="Tahoma" panose="020B0604030504040204" pitchFamily="34" charset="0"/>
                <a:cs typeface="Tahoma" panose="020B0604030504040204" pitchFamily="34" charset="0"/>
              </a:rPr>
              <a:t> </a:t>
            </a:r>
            <a:r>
              <a:rPr lang="en-US" sz="6600" b="1" kern="10" dirty="0" err="1">
                <a:ln w="9525">
                  <a:round/>
                </a:ln>
                <a:latin typeface="Tahoma" panose="020B0604030504040204" pitchFamily="34" charset="0"/>
                <a:ea typeface="Tahoma" panose="020B0604030504040204" pitchFamily="34" charset="0"/>
                <a:cs typeface="Tahoma" panose="020B0604030504040204" pitchFamily="34" charset="0"/>
              </a:rPr>
              <a:t>dò</a:t>
            </a:r>
            <a:endParaRPr lang="en-US" sz="6600" b="1" kern="10" dirty="0">
              <a:ln w="9525">
                <a:round/>
              </a:ln>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2819400" y="3581400"/>
            <a:ext cx="6858000" cy="523220"/>
          </a:xfrm>
          <a:prstGeom prst="rect">
            <a:avLst/>
          </a:prstGeom>
          <a:noFill/>
        </p:spPr>
        <p:txBody>
          <a:bodyPr wrap="square" rtlCol="0">
            <a:spAutoFit/>
          </a:bodyPr>
          <a:lstStyle/>
          <a:p>
            <a:pPr algn="ctr"/>
            <a:r>
              <a:rPr lang="en-US" sz="2800" b="1" dirty="0" err="1">
                <a:latin typeface="Times New Roman" panose="02020603050405020304" pitchFamily="18" charset="0"/>
                <a:cs typeface="Times New Roman" panose="02020603050405020304" pitchFamily="18" charset="0"/>
              </a:rPr>
              <a:t>Chuẩn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bị</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bài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Nỗi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dằn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vặt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của</a:t>
            </a:r>
            <a:r>
              <a:rPr lang="en-US" sz="2800" b="1" dirty="0">
                <a:latin typeface="Times New Roman" panose="02020603050405020304" pitchFamily="18" charset="0"/>
                <a:cs typeface="Times New Roman" panose="02020603050405020304" pitchFamily="18" charset="0"/>
              </a:rPr>
              <a:t> An-</a:t>
            </a:r>
            <a:r>
              <a:rPr lang="en-US" sz="2800" b="1" dirty="0" err="1">
                <a:latin typeface="Times New Roman" panose="02020603050405020304" pitchFamily="18" charset="0"/>
                <a:cs typeface="Times New Roman" panose="02020603050405020304" pitchFamily="18" charset="0"/>
              </a:rPr>
              <a:t>đrây</a:t>
            </a:r>
            <a:r>
              <a:rPr lang="en-US" sz="2800" b="1" dirty="0">
                <a:latin typeface="Times New Roman" panose="02020603050405020304" pitchFamily="18" charset="0"/>
                <a:cs typeface="Times New Roman" panose="02020603050405020304" pitchFamily="18" charset="0"/>
              </a:rPr>
              <a:t>-ca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07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07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hoaphathanoi.vn/media/product/2444119_bang_tu_xanh_ke_o_l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504738" cy="797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Box 1"/>
          <p:cNvSpPr txBox="1">
            <a:spLocks noChangeArrowheads="1"/>
          </p:cNvSpPr>
          <p:nvPr/>
        </p:nvSpPr>
        <p:spPr bwMode="auto">
          <a:xfrm>
            <a:off x="1558925" y="1125538"/>
            <a:ext cx="10153650"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400" b="1" dirty="0" err="1">
                <a:solidFill>
                  <a:schemeClr val="bg1"/>
                </a:solidFill>
                <a:latin typeface="Times New Roman" panose="02020603050405020304" pitchFamily="18" charset="0"/>
                <a:cs typeface="Times New Roman" panose="02020603050405020304" pitchFamily="18" charset="0"/>
              </a:rPr>
              <a:t>Thứ</a:t>
            </a:r>
            <a:r>
              <a:rPr lang="en-US" altLang="en-US" sz="4400" b="1" dirty="0">
                <a:solidFill>
                  <a:schemeClr val="bg1"/>
                </a:solidFill>
                <a:latin typeface="Times New Roman" panose="02020603050405020304" pitchFamily="18" charset="0"/>
                <a:cs typeface="Times New Roman" panose="02020603050405020304" pitchFamily="18" charset="0"/>
              </a:rPr>
              <a:t> </a:t>
            </a:r>
            <a:r>
              <a:rPr lang="en-US" altLang="en-US" sz="4400" b="1" dirty="0" err="1">
                <a:solidFill>
                  <a:schemeClr val="bg1"/>
                </a:solidFill>
                <a:latin typeface="Times New Roman" panose="02020603050405020304" pitchFamily="18" charset="0"/>
                <a:cs typeface="Times New Roman" panose="02020603050405020304" pitchFamily="18" charset="0"/>
              </a:rPr>
              <a:t>T</a:t>
            </a:r>
            <a:r>
              <a:rPr lang="en-US" altLang="en-US" sz="4400" b="1" dirty="0" err="1" smtClean="0">
                <a:solidFill>
                  <a:schemeClr val="bg1"/>
                </a:solidFill>
                <a:latin typeface="Times New Roman" panose="02020603050405020304" pitchFamily="18" charset="0"/>
                <a:cs typeface="Times New Roman" panose="02020603050405020304" pitchFamily="18" charset="0"/>
              </a:rPr>
              <a:t>ư</a:t>
            </a:r>
            <a:r>
              <a:rPr lang="en-US" altLang="en-US" sz="4400" b="1" dirty="0" smtClean="0">
                <a:solidFill>
                  <a:schemeClr val="bg1"/>
                </a:solidFill>
                <a:latin typeface="Times New Roman" panose="02020603050405020304" pitchFamily="18" charset="0"/>
                <a:cs typeface="Times New Roman" panose="02020603050405020304" pitchFamily="18" charset="0"/>
              </a:rPr>
              <a:t> </a:t>
            </a:r>
            <a:r>
              <a:rPr lang="en-US" altLang="en-US" sz="4400" b="1" dirty="0" err="1">
                <a:solidFill>
                  <a:schemeClr val="bg1"/>
                </a:solidFill>
                <a:latin typeface="Times New Roman" panose="02020603050405020304" pitchFamily="18" charset="0"/>
                <a:cs typeface="Times New Roman" panose="02020603050405020304" pitchFamily="18" charset="0"/>
              </a:rPr>
              <a:t>ngày</a:t>
            </a:r>
            <a:r>
              <a:rPr lang="en-US" altLang="en-US" sz="4400" b="1" dirty="0">
                <a:solidFill>
                  <a:schemeClr val="bg1"/>
                </a:solidFill>
                <a:latin typeface="Times New Roman" panose="02020603050405020304" pitchFamily="18" charset="0"/>
                <a:cs typeface="Times New Roman" panose="02020603050405020304" pitchFamily="18" charset="0"/>
              </a:rPr>
              <a:t> </a:t>
            </a:r>
            <a:r>
              <a:rPr lang="en-US" altLang="en-US" sz="4400" b="1" dirty="0" smtClean="0">
                <a:solidFill>
                  <a:schemeClr val="bg1"/>
                </a:solidFill>
                <a:latin typeface="Times New Roman" panose="02020603050405020304" pitchFamily="18" charset="0"/>
                <a:cs typeface="Times New Roman" panose="02020603050405020304" pitchFamily="18" charset="0"/>
              </a:rPr>
              <a:t>20 </a:t>
            </a:r>
            <a:r>
              <a:rPr lang="en-US" altLang="en-US" sz="4400" b="1" dirty="0" err="1">
                <a:solidFill>
                  <a:schemeClr val="bg1"/>
                </a:solidFill>
                <a:latin typeface="Times New Roman" panose="02020603050405020304" pitchFamily="18" charset="0"/>
                <a:cs typeface="Times New Roman" panose="02020603050405020304" pitchFamily="18" charset="0"/>
              </a:rPr>
              <a:t>tháng</a:t>
            </a:r>
            <a:r>
              <a:rPr lang="en-US" altLang="en-US" sz="4400" b="1" dirty="0">
                <a:solidFill>
                  <a:schemeClr val="bg1"/>
                </a:solidFill>
                <a:latin typeface="Times New Roman" panose="02020603050405020304" pitchFamily="18" charset="0"/>
                <a:cs typeface="Times New Roman" panose="02020603050405020304" pitchFamily="18" charset="0"/>
              </a:rPr>
              <a:t> 10 </a:t>
            </a:r>
            <a:r>
              <a:rPr lang="en-US" altLang="en-US" sz="4400" b="1" dirty="0" err="1">
                <a:solidFill>
                  <a:schemeClr val="bg1"/>
                </a:solidFill>
                <a:latin typeface="Times New Roman" panose="02020603050405020304" pitchFamily="18" charset="0"/>
                <a:cs typeface="Times New Roman" panose="02020603050405020304" pitchFamily="18" charset="0"/>
              </a:rPr>
              <a:t>năm</a:t>
            </a:r>
            <a:r>
              <a:rPr lang="en-US" altLang="en-US" sz="4400" b="1" dirty="0">
                <a:solidFill>
                  <a:schemeClr val="bg1"/>
                </a:solidFill>
                <a:latin typeface="Times New Roman" panose="02020603050405020304" pitchFamily="18" charset="0"/>
                <a:cs typeface="Times New Roman" panose="02020603050405020304" pitchFamily="18" charset="0"/>
              </a:rPr>
              <a:t> 2021</a:t>
            </a:r>
          </a:p>
        </p:txBody>
      </p:sp>
      <p:sp>
        <p:nvSpPr>
          <p:cNvPr id="7172" name="TextBox 3"/>
          <p:cNvSpPr txBox="1">
            <a:spLocks noChangeArrowheads="1"/>
          </p:cNvSpPr>
          <p:nvPr/>
        </p:nvSpPr>
        <p:spPr bwMode="auto">
          <a:xfrm>
            <a:off x="2963862" y="1893888"/>
            <a:ext cx="38862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4400" b="1" dirty="0">
                <a:solidFill>
                  <a:schemeClr val="bg1"/>
                </a:solidFill>
                <a:latin typeface="Times New Roman" panose="02020603050405020304" pitchFamily="18" charset="0"/>
                <a:cs typeface="Times New Roman" panose="02020603050405020304" pitchFamily="18" charset="0"/>
              </a:rPr>
              <a:t>           </a:t>
            </a:r>
            <a:r>
              <a:rPr lang="vi-VN" altLang="en-US" sz="4400" b="1" dirty="0">
                <a:solidFill>
                  <a:schemeClr val="bg1"/>
                </a:solidFill>
                <a:latin typeface="Times New Roman" panose="02020603050405020304" pitchFamily="18" charset="0"/>
                <a:cs typeface="Times New Roman" panose="02020603050405020304" pitchFamily="18" charset="0"/>
              </a:rPr>
              <a:t> </a:t>
            </a:r>
            <a:r>
              <a:rPr lang="en-US" altLang="en-US" sz="4400" b="1" dirty="0" err="1">
                <a:solidFill>
                  <a:schemeClr val="bg1"/>
                </a:solidFill>
                <a:latin typeface="Times New Roman" panose="02020603050405020304" pitchFamily="18" charset="0"/>
                <a:cs typeface="Times New Roman" panose="02020603050405020304" pitchFamily="18" charset="0"/>
              </a:rPr>
              <a:t>Tập</a:t>
            </a:r>
            <a:r>
              <a:rPr lang="en-US" altLang="en-US" sz="4400" b="1" dirty="0">
                <a:solidFill>
                  <a:schemeClr val="bg1"/>
                </a:solidFill>
                <a:latin typeface="Times New Roman" panose="02020603050405020304" pitchFamily="18" charset="0"/>
                <a:cs typeface="Times New Roman" panose="02020603050405020304" pitchFamily="18" charset="0"/>
              </a:rPr>
              <a:t> </a:t>
            </a:r>
            <a:r>
              <a:rPr lang="en-US" altLang="en-US" sz="4400" b="1" dirty="0" err="1">
                <a:solidFill>
                  <a:schemeClr val="bg1"/>
                </a:solidFill>
                <a:latin typeface="Times New Roman" panose="02020603050405020304" pitchFamily="18" charset="0"/>
                <a:cs typeface="Times New Roman" panose="02020603050405020304" pitchFamily="18" charset="0"/>
              </a:rPr>
              <a:t>đọc</a:t>
            </a:r>
            <a:endParaRPr lang="en-US" altLang="en-US" sz="4400" b="1" dirty="0">
              <a:solidFill>
                <a:schemeClr val="bg1"/>
              </a:solidFill>
              <a:latin typeface="Times New Roman" panose="02020603050405020304" pitchFamily="18" charset="0"/>
              <a:cs typeface="Times New Roman" panose="02020603050405020304" pitchFamily="18" charset="0"/>
            </a:endParaRPr>
          </a:p>
          <a:p>
            <a:pPr>
              <a:lnSpc>
                <a:spcPct val="100000"/>
              </a:lnSpc>
              <a:spcBef>
                <a:spcPct val="0"/>
              </a:spcBef>
              <a:buFontTx/>
              <a:buNone/>
            </a:pPr>
            <a:endParaRPr lang="en-US" altLang="en-US" sz="4400" b="1" dirty="0">
              <a:solidFill>
                <a:schemeClr val="bg1"/>
              </a:solidFill>
              <a:latin typeface="Times New Roman" panose="02020603050405020304" pitchFamily="18" charset="0"/>
              <a:cs typeface="Times New Roman" panose="02020603050405020304" pitchFamily="18" charset="0"/>
            </a:endParaRPr>
          </a:p>
        </p:txBody>
      </p:sp>
      <p:sp>
        <p:nvSpPr>
          <p:cNvPr id="7173" name="TextBox 5"/>
          <p:cNvSpPr txBox="1">
            <a:spLocks noChangeArrowheads="1"/>
          </p:cNvSpPr>
          <p:nvPr/>
        </p:nvSpPr>
        <p:spPr bwMode="auto">
          <a:xfrm>
            <a:off x="1829381" y="3153214"/>
            <a:ext cx="842327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vi-VN" altLang="en-US" sz="4400" b="1" dirty="0">
                <a:solidFill>
                  <a:schemeClr val="bg1"/>
                </a:solidFill>
                <a:latin typeface="Times New Roman" panose="02020603050405020304" pitchFamily="18" charset="0"/>
                <a:cs typeface="Times New Roman" panose="02020603050405020304" pitchFamily="18" charset="0"/>
              </a:rPr>
              <a:t>   </a:t>
            </a:r>
            <a:r>
              <a:rPr lang="en-US" altLang="en-US" sz="4400" b="1" dirty="0" smtClean="0">
                <a:solidFill>
                  <a:schemeClr val="bg1"/>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Gà</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Trống</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và</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Cáo</a:t>
            </a:r>
            <a:r>
              <a:rPr lang="en-US" altLang="en-US" sz="4400" b="1" dirty="0">
                <a:solidFill>
                  <a:srgbClr val="FF0000"/>
                </a:solidFill>
                <a:latin typeface="Times New Roman" panose="02020603050405020304" pitchFamily="18" charset="0"/>
                <a:cs typeface="Times New Roman" panose="02020603050405020304" pitchFamily="18" charset="0"/>
              </a:rPr>
              <a:t> (</a:t>
            </a:r>
            <a:r>
              <a:rPr lang="en-US" altLang="en-US" sz="4400" b="1" dirty="0" err="1">
                <a:solidFill>
                  <a:srgbClr val="FF0000"/>
                </a:solidFill>
                <a:latin typeface="Times New Roman" panose="02020603050405020304" pitchFamily="18" charset="0"/>
                <a:cs typeface="Times New Roman" panose="02020603050405020304" pitchFamily="18" charset="0"/>
              </a:rPr>
              <a:t>trang</a:t>
            </a:r>
            <a:r>
              <a:rPr lang="en-US" altLang="en-US" sz="4400" b="1" dirty="0">
                <a:solidFill>
                  <a:srgbClr val="FF0000"/>
                </a:solidFill>
                <a:latin typeface="Times New Roman" panose="02020603050405020304" pitchFamily="18" charset="0"/>
                <a:cs typeface="Times New Roman" panose="02020603050405020304" pitchFamily="18" charset="0"/>
              </a:rPr>
              <a:t> 51)</a:t>
            </a:r>
            <a:endParaRPr lang="vi-VN" altLang="en-US" sz="4400" b="1" dirty="0">
              <a:solidFill>
                <a:srgbClr val="FF0000"/>
              </a:solidFill>
              <a:latin typeface="Times New Roman" panose="02020603050405020304" pitchFamily="18" charset="0"/>
              <a:cs typeface="Times New Roman" panose="02020603050405020304" pitchFamily="18" charset="0"/>
            </a:endParaRPr>
          </a:p>
          <a:p>
            <a:pPr>
              <a:lnSpc>
                <a:spcPct val="100000"/>
              </a:lnSpc>
              <a:spcBef>
                <a:spcPct val="0"/>
              </a:spcBef>
              <a:buFontTx/>
              <a:buNone/>
            </a:pPr>
            <a:r>
              <a:rPr lang="vi-VN" altLang="en-US" sz="4400" b="1" dirty="0">
                <a:solidFill>
                  <a:schemeClr val="bg1"/>
                </a:solidFill>
                <a:latin typeface="Times New Roman" panose="02020603050405020304" pitchFamily="18" charset="0"/>
                <a:cs typeface="Times New Roman" panose="02020603050405020304" pitchFamily="18" charset="0"/>
              </a:rPr>
              <a:t> </a:t>
            </a:r>
            <a:endParaRPr lang="en-US" altLang="en-US" sz="4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3294728"/>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228600"/>
            <a:ext cx="11811000" cy="661946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0269"/>
          <a:stretch>
            <a:fillRect/>
          </a:stretch>
        </p:blipFill>
        <p:spPr>
          <a:xfrm>
            <a:off x="0" y="0"/>
            <a:ext cx="12192000" cy="6858000"/>
          </a:xfrm>
          <a:prstGeom prst="rect">
            <a:avLst/>
          </a:prstGeom>
        </p:spPr>
      </p:pic>
      <p:sp>
        <p:nvSpPr>
          <p:cNvPr id="3" name="Rectangle: Rounded Corners 2"/>
          <p:cNvSpPr/>
          <p:nvPr/>
        </p:nvSpPr>
        <p:spPr>
          <a:xfrm>
            <a:off x="228600" y="152400"/>
            <a:ext cx="11734800" cy="6553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ext Box 4"/>
          <p:cNvSpPr txBox="1">
            <a:spLocks noChangeArrowheads="1"/>
          </p:cNvSpPr>
          <p:nvPr/>
        </p:nvSpPr>
        <p:spPr bwMode="auto">
          <a:xfrm>
            <a:off x="6019800" y="1045715"/>
            <a:ext cx="5638800" cy="4478149"/>
          </a:xfrm>
          <a:prstGeom prst="rect">
            <a:avLst/>
          </a:prstGeom>
          <a:noFill/>
          <a:ln w="9525">
            <a:noFill/>
            <a:miter lim="800000"/>
          </a:ln>
          <a:effectLst/>
        </p:spPr>
        <p:txBody>
          <a:bodyPr wrap="square">
            <a:spAutoFit/>
          </a:bodyPr>
          <a:lstStyle/>
          <a:p>
            <a:pPr algn="ctr">
              <a:spcBef>
                <a:spcPts val="600"/>
              </a:spcBef>
            </a:pPr>
            <a:r>
              <a:rPr lang="en-US" sz="2400" dirty="0">
                <a:latin typeface="Times New Roman" panose="02020603050405020304" pitchFamily="18" charset="0"/>
              </a:rPr>
              <a:t>Nghe </a:t>
            </a:r>
            <a:r>
              <a:rPr lang="en-US" sz="2400" dirty="0" err="1">
                <a:latin typeface="Times New Roman" panose="02020603050405020304" pitchFamily="18" charset="0"/>
              </a:rPr>
              <a:t>lời</a:t>
            </a:r>
            <a:r>
              <a:rPr lang="en-US" sz="2400" dirty="0">
                <a:latin typeface="Times New Roman" panose="02020603050405020304" pitchFamily="18" charset="0"/>
              </a:rPr>
              <a:t> </a:t>
            </a:r>
            <a:r>
              <a:rPr lang="en-US" sz="2400" dirty="0" err="1">
                <a:latin typeface="Times New Roman" panose="02020603050405020304" pitchFamily="18" charset="0"/>
              </a:rPr>
              <a:t>Cáo</a:t>
            </a:r>
            <a:r>
              <a:rPr lang="en-US" sz="2400" dirty="0">
                <a:latin typeface="Times New Roman" panose="02020603050405020304" pitchFamily="18" charset="0"/>
              </a:rPr>
              <a:t> </a:t>
            </a:r>
            <a:r>
              <a:rPr lang="en-US" sz="2400" dirty="0" err="1">
                <a:latin typeface="Times New Roman" panose="02020603050405020304" pitchFamily="18" charset="0"/>
              </a:rPr>
              <a:t>dụ</a:t>
            </a:r>
            <a:r>
              <a:rPr lang="en-US" sz="2400" dirty="0">
                <a:latin typeface="Times New Roman" panose="02020603050405020304" pitchFamily="18" charset="0"/>
              </a:rPr>
              <a:t> </a:t>
            </a:r>
            <a:r>
              <a:rPr lang="en-US" sz="2400" dirty="0" err="1">
                <a:latin typeface="Times New Roman" panose="02020603050405020304" pitchFamily="18" charset="0"/>
              </a:rPr>
              <a:t>thiệt</a:t>
            </a:r>
            <a:r>
              <a:rPr lang="en-US" sz="2400" dirty="0">
                <a:latin typeface="Times New Roman" panose="02020603050405020304" pitchFamily="18" charset="0"/>
              </a:rPr>
              <a:t> </a:t>
            </a:r>
            <a:r>
              <a:rPr lang="en-US" sz="2400" dirty="0" err="1">
                <a:latin typeface="Times New Roman" panose="02020603050405020304" pitchFamily="18" charset="0"/>
              </a:rPr>
              <a:t>hơn</a:t>
            </a:r>
            <a:endParaRPr lang="en-US" sz="2400" dirty="0">
              <a:latin typeface="Times New Roman" panose="02020603050405020304" pitchFamily="18" charset="0"/>
            </a:endParaRPr>
          </a:p>
          <a:p>
            <a:pPr algn="ctr">
              <a:spcBef>
                <a:spcPts val="600"/>
              </a:spcBef>
            </a:pPr>
            <a:r>
              <a:rPr lang="en-US" sz="2400" dirty="0" err="1">
                <a:latin typeface="Times New Roman" panose="02020603050405020304" pitchFamily="18" charset="0"/>
              </a:rPr>
              <a:t>Gà</a:t>
            </a:r>
            <a:r>
              <a:rPr lang="en-US" sz="2400" dirty="0">
                <a:latin typeface="Times New Roman" panose="02020603050405020304" pitchFamily="18" charset="0"/>
              </a:rPr>
              <a:t> </a:t>
            </a:r>
            <a:r>
              <a:rPr lang="en-US" sz="2400" dirty="0" err="1">
                <a:latin typeface="Times New Roman" panose="02020603050405020304" pitchFamily="18" charset="0"/>
              </a:rPr>
              <a:t>rằng</a:t>
            </a:r>
            <a:r>
              <a:rPr lang="en-US" sz="2400" dirty="0">
                <a:latin typeface="Times New Roman" panose="02020603050405020304" pitchFamily="18" charset="0"/>
              </a:rPr>
              <a:t>: “Xin </a:t>
            </a:r>
            <a:r>
              <a:rPr lang="en-US" sz="2400" dirty="0" err="1">
                <a:latin typeface="Times New Roman" panose="02020603050405020304" pitchFamily="18" charset="0"/>
              </a:rPr>
              <a:t>được</a:t>
            </a:r>
            <a:r>
              <a:rPr lang="en-US" sz="2400" dirty="0">
                <a:latin typeface="Times New Roman" panose="02020603050405020304" pitchFamily="18" charset="0"/>
              </a:rPr>
              <a:t> </a:t>
            </a:r>
            <a:r>
              <a:rPr lang="en-US" sz="2400" dirty="0" err="1">
                <a:latin typeface="Times New Roman" panose="02020603050405020304" pitchFamily="18" charset="0"/>
              </a:rPr>
              <a:t>ghi</a:t>
            </a:r>
            <a:r>
              <a:rPr lang="en-US" sz="2400" dirty="0">
                <a:latin typeface="Times New Roman" panose="02020603050405020304" pitchFamily="18" charset="0"/>
              </a:rPr>
              <a:t> </a:t>
            </a:r>
            <a:r>
              <a:rPr lang="en-US" sz="2400" dirty="0" err="1">
                <a:latin typeface="Times New Roman" panose="02020603050405020304" pitchFamily="18" charset="0"/>
              </a:rPr>
              <a:t>ơn</a:t>
            </a:r>
            <a:r>
              <a:rPr lang="en-US" sz="2400" dirty="0">
                <a:latin typeface="Times New Roman" panose="02020603050405020304" pitchFamily="18" charset="0"/>
              </a:rPr>
              <a:t> </a:t>
            </a:r>
            <a:r>
              <a:rPr lang="en-US" sz="2400" dirty="0" err="1">
                <a:latin typeface="Times New Roman" panose="02020603050405020304" pitchFamily="18" charset="0"/>
              </a:rPr>
              <a:t>trong</a:t>
            </a:r>
            <a:r>
              <a:rPr lang="en-US" sz="2400" dirty="0">
                <a:latin typeface="Times New Roman" panose="02020603050405020304" pitchFamily="18" charset="0"/>
              </a:rPr>
              <a:t> </a:t>
            </a:r>
            <a:r>
              <a:rPr lang="en-US" sz="2400" dirty="0" err="1">
                <a:latin typeface="Times New Roman" panose="02020603050405020304" pitchFamily="18" charset="0"/>
              </a:rPr>
              <a:t>lòng</a:t>
            </a:r>
            <a:endParaRPr lang="en-US" sz="2400" dirty="0">
              <a:latin typeface="Times New Roman" panose="02020603050405020304" pitchFamily="18" charset="0"/>
            </a:endParaRPr>
          </a:p>
          <a:p>
            <a:pPr algn="ctr">
              <a:spcBef>
                <a:spcPts val="600"/>
              </a:spcBef>
            </a:pPr>
            <a:r>
              <a:rPr lang="en-US" sz="2400" dirty="0" err="1">
                <a:latin typeface="Times New Roman" panose="02020603050405020304" pitchFamily="18" charset="0"/>
              </a:rPr>
              <a:t>Hòa</a:t>
            </a:r>
            <a:r>
              <a:rPr lang="en-US" sz="2400" dirty="0">
                <a:latin typeface="Times New Roman" panose="02020603050405020304" pitchFamily="18" charset="0"/>
              </a:rPr>
              <a:t> </a:t>
            </a:r>
            <a:r>
              <a:rPr lang="en-US" sz="2400" dirty="0" err="1">
                <a:latin typeface="Times New Roman" panose="02020603050405020304" pitchFamily="18" charset="0"/>
              </a:rPr>
              <a:t>bình</a:t>
            </a:r>
            <a:r>
              <a:rPr lang="en-US" sz="2400" dirty="0">
                <a:latin typeface="Times New Roman" panose="02020603050405020304" pitchFamily="18" charset="0"/>
              </a:rPr>
              <a:t> </a:t>
            </a:r>
            <a:r>
              <a:rPr lang="en-US" sz="2400" dirty="0" err="1">
                <a:latin typeface="Times New Roman" panose="02020603050405020304" pitchFamily="18" charset="0"/>
              </a:rPr>
              <a:t>gà</a:t>
            </a:r>
            <a:r>
              <a:rPr lang="en-US" sz="2400" dirty="0">
                <a:latin typeface="Times New Roman" panose="02020603050405020304" pitchFamily="18" charset="0"/>
              </a:rPr>
              <a:t> </a:t>
            </a:r>
            <a:r>
              <a:rPr lang="en-US" sz="2400" dirty="0" err="1">
                <a:latin typeface="Times New Roman" panose="02020603050405020304" pitchFamily="18" charset="0"/>
              </a:rPr>
              <a:t>cáo</a:t>
            </a:r>
            <a:r>
              <a:rPr lang="en-US" sz="2400" dirty="0">
                <a:latin typeface="Times New Roman" panose="02020603050405020304" pitchFamily="18" charset="0"/>
              </a:rPr>
              <a:t> </a:t>
            </a:r>
            <a:r>
              <a:rPr lang="en-US" sz="2400" dirty="0" err="1">
                <a:latin typeface="Times New Roman" panose="02020603050405020304" pitchFamily="18" charset="0"/>
              </a:rPr>
              <a:t>sống</a:t>
            </a:r>
            <a:r>
              <a:rPr lang="en-US" sz="2400" dirty="0">
                <a:latin typeface="Times New Roman" panose="02020603050405020304" pitchFamily="18" charset="0"/>
              </a:rPr>
              <a:t> </a:t>
            </a:r>
            <a:r>
              <a:rPr lang="en-US" sz="2400" dirty="0" err="1">
                <a:latin typeface="Times New Roman" panose="02020603050405020304" pitchFamily="18" charset="0"/>
              </a:rPr>
              <a:t>chung</a:t>
            </a:r>
            <a:endParaRPr lang="en-US" sz="2400" dirty="0">
              <a:latin typeface="Times New Roman" panose="02020603050405020304" pitchFamily="18" charset="0"/>
            </a:endParaRPr>
          </a:p>
          <a:p>
            <a:pPr algn="ctr">
              <a:spcBef>
                <a:spcPts val="600"/>
              </a:spcBef>
            </a:pPr>
            <a:r>
              <a:rPr lang="en-US" sz="2400" dirty="0" err="1">
                <a:latin typeface="Times New Roman" panose="02020603050405020304" pitchFamily="18" charset="0"/>
              </a:rPr>
              <a:t>Mừng</a:t>
            </a:r>
            <a:r>
              <a:rPr lang="en-US" sz="2400" dirty="0">
                <a:latin typeface="Times New Roman" panose="02020603050405020304" pitchFamily="18" charset="0"/>
              </a:rPr>
              <a:t> </a:t>
            </a:r>
            <a:r>
              <a:rPr lang="en-US" sz="2400" dirty="0" err="1">
                <a:latin typeface="Times New Roman" panose="02020603050405020304" pitchFamily="18" charset="0"/>
              </a:rPr>
              <a:t>này</a:t>
            </a:r>
            <a:r>
              <a:rPr lang="en-US" sz="2400" dirty="0">
                <a:latin typeface="Times New Roman" panose="02020603050405020304" pitchFamily="18" charset="0"/>
              </a:rPr>
              <a:t> </a:t>
            </a:r>
            <a:r>
              <a:rPr lang="en-US" sz="2400" dirty="0" err="1">
                <a:latin typeface="Times New Roman" panose="02020603050405020304" pitchFamily="18" charset="0"/>
              </a:rPr>
              <a:t>còn</a:t>
            </a:r>
            <a:r>
              <a:rPr lang="en-US" sz="2400" dirty="0">
                <a:latin typeface="Times New Roman" panose="02020603050405020304" pitchFamily="18" charset="0"/>
              </a:rPr>
              <a:t> </a:t>
            </a:r>
            <a:r>
              <a:rPr lang="en-US" sz="2400" dirty="0" err="1">
                <a:latin typeface="Times New Roman" panose="02020603050405020304" pitchFamily="18" charset="0"/>
              </a:rPr>
              <a:t>có</a:t>
            </a:r>
            <a:r>
              <a:rPr lang="en-US" sz="2400" dirty="0">
                <a:latin typeface="Times New Roman" panose="02020603050405020304" pitchFamily="18" charset="0"/>
              </a:rPr>
              <a:t> tin </a:t>
            </a:r>
            <a:r>
              <a:rPr lang="en-US" sz="2400" dirty="0" err="1">
                <a:latin typeface="Times New Roman" panose="02020603050405020304" pitchFamily="18" charset="0"/>
              </a:rPr>
              <a:t>mừng</a:t>
            </a:r>
            <a:r>
              <a:rPr lang="en-US" sz="2400" dirty="0">
                <a:latin typeface="Times New Roman" panose="02020603050405020304" pitchFamily="18" charset="0"/>
              </a:rPr>
              <a:t> </a:t>
            </a:r>
            <a:r>
              <a:rPr lang="en-US" sz="2400" dirty="0" err="1">
                <a:latin typeface="Times New Roman" panose="02020603050405020304" pitchFamily="18" charset="0"/>
              </a:rPr>
              <a:t>nào</a:t>
            </a:r>
            <a:r>
              <a:rPr lang="en-US" sz="2400" dirty="0">
                <a:latin typeface="Times New Roman" panose="02020603050405020304" pitchFamily="18" charset="0"/>
              </a:rPr>
              <a:t> </a:t>
            </a:r>
            <a:r>
              <a:rPr lang="en-US" sz="2400" dirty="0" err="1">
                <a:latin typeface="Times New Roman" panose="02020603050405020304" pitchFamily="18" charset="0"/>
              </a:rPr>
              <a:t>hơn</a:t>
            </a:r>
            <a:endParaRPr lang="en-US" sz="2400" dirty="0">
              <a:latin typeface="Times New Roman" panose="02020603050405020304" pitchFamily="18" charset="0"/>
            </a:endParaRPr>
          </a:p>
          <a:p>
            <a:pPr algn="ctr">
              <a:spcBef>
                <a:spcPts val="600"/>
              </a:spcBef>
            </a:pPr>
            <a:r>
              <a:rPr lang="en-US" sz="2400" dirty="0" err="1">
                <a:latin typeface="Times New Roman" panose="02020603050405020304" pitchFamily="18" charset="0"/>
              </a:rPr>
              <a:t>Kìa</a:t>
            </a:r>
            <a:r>
              <a:rPr lang="en-US" sz="2400" dirty="0">
                <a:latin typeface="Times New Roman" panose="02020603050405020304" pitchFamily="18" charset="0"/>
              </a:rPr>
              <a:t>, </a:t>
            </a:r>
            <a:r>
              <a:rPr lang="en-US" sz="2400" dirty="0" err="1">
                <a:latin typeface="Times New Roman" panose="02020603050405020304" pitchFamily="18" charset="0"/>
              </a:rPr>
              <a:t>tôi</a:t>
            </a:r>
            <a:r>
              <a:rPr lang="en-US" sz="2400" dirty="0">
                <a:latin typeface="Times New Roman" panose="02020603050405020304" pitchFamily="18" charset="0"/>
              </a:rPr>
              <a:t> </a:t>
            </a:r>
            <a:r>
              <a:rPr lang="en-US" sz="2400" dirty="0" err="1">
                <a:latin typeface="Times New Roman" panose="02020603050405020304" pitchFamily="18" charset="0"/>
              </a:rPr>
              <a:t>thấy</a:t>
            </a:r>
            <a:r>
              <a:rPr lang="en-US" sz="2400" dirty="0">
                <a:latin typeface="Times New Roman" panose="02020603050405020304" pitchFamily="18" charset="0"/>
              </a:rPr>
              <a:t> </a:t>
            </a:r>
            <a:r>
              <a:rPr lang="en-US" sz="2400" dirty="0" err="1">
                <a:latin typeface="Times New Roman" panose="02020603050405020304" pitchFamily="18" charset="0"/>
              </a:rPr>
              <a:t>cặp</a:t>
            </a:r>
            <a:r>
              <a:rPr lang="en-US" sz="2400" dirty="0">
                <a:latin typeface="Times New Roman" panose="02020603050405020304" pitchFamily="18" charset="0"/>
              </a:rPr>
              <a:t> </a:t>
            </a:r>
            <a:r>
              <a:rPr lang="en-US" sz="2400" dirty="0" err="1">
                <a:latin typeface="Times New Roman" panose="02020603050405020304" pitchFamily="18" charset="0"/>
              </a:rPr>
              <a:t>chó</a:t>
            </a:r>
            <a:r>
              <a:rPr lang="en-US" sz="2400" dirty="0">
                <a:latin typeface="Times New Roman" panose="02020603050405020304" pitchFamily="18" charset="0"/>
              </a:rPr>
              <a:t> </a:t>
            </a:r>
            <a:r>
              <a:rPr lang="en-US" sz="2400" dirty="0" err="1">
                <a:latin typeface="Times New Roman" panose="02020603050405020304" pitchFamily="18" charset="0"/>
              </a:rPr>
              <a:t>săn</a:t>
            </a:r>
            <a:endParaRPr lang="en-US" sz="2400" dirty="0">
              <a:latin typeface="Times New Roman" panose="02020603050405020304" pitchFamily="18" charset="0"/>
            </a:endParaRPr>
          </a:p>
          <a:p>
            <a:pPr algn="ctr">
              <a:spcBef>
                <a:spcPts val="600"/>
              </a:spcBef>
            </a:pPr>
            <a:r>
              <a:rPr lang="en-US" sz="2400" dirty="0" err="1">
                <a:latin typeface="Times New Roman" panose="02020603050405020304" pitchFamily="18" charset="0"/>
              </a:rPr>
              <a:t>Từ</a:t>
            </a:r>
            <a:r>
              <a:rPr lang="en-US" sz="2400" dirty="0">
                <a:latin typeface="Times New Roman" panose="02020603050405020304" pitchFamily="18" charset="0"/>
              </a:rPr>
              <a:t> </a:t>
            </a:r>
            <a:r>
              <a:rPr lang="en-US" sz="2400" dirty="0" err="1">
                <a:latin typeface="Times New Roman" panose="02020603050405020304" pitchFamily="18" charset="0"/>
              </a:rPr>
              <a:t>xa</a:t>
            </a:r>
            <a:r>
              <a:rPr lang="en-US" sz="2400" dirty="0">
                <a:latin typeface="Times New Roman" panose="02020603050405020304" pitchFamily="18" charset="0"/>
              </a:rPr>
              <a:t> </a:t>
            </a:r>
            <a:r>
              <a:rPr lang="en-US" sz="2400" dirty="0" err="1">
                <a:latin typeface="Times New Roman" panose="02020603050405020304" pitchFamily="18" charset="0"/>
              </a:rPr>
              <a:t>chạy</a:t>
            </a:r>
            <a:r>
              <a:rPr lang="en-US" sz="2400" dirty="0">
                <a:latin typeface="Times New Roman" panose="02020603050405020304" pitchFamily="18" charset="0"/>
              </a:rPr>
              <a:t> </a:t>
            </a:r>
            <a:r>
              <a:rPr lang="en-US" sz="2400" dirty="0" err="1">
                <a:latin typeface="Times New Roman" panose="02020603050405020304" pitchFamily="18" charset="0"/>
              </a:rPr>
              <a:t>lại</a:t>
            </a:r>
            <a:r>
              <a:rPr lang="en-US" sz="2400" dirty="0">
                <a:latin typeface="Times New Roman" panose="02020603050405020304" pitchFamily="18" charset="0"/>
              </a:rPr>
              <a:t>, </a:t>
            </a:r>
            <a:r>
              <a:rPr lang="en-US" sz="2400" dirty="0" err="1">
                <a:latin typeface="Times New Roman" panose="02020603050405020304" pitchFamily="18" charset="0"/>
              </a:rPr>
              <a:t>chắc</a:t>
            </a:r>
            <a:r>
              <a:rPr lang="en-US" sz="2400" dirty="0">
                <a:latin typeface="Times New Roman" panose="02020603050405020304" pitchFamily="18" charset="0"/>
              </a:rPr>
              <a:t> loan tin </a:t>
            </a:r>
            <a:r>
              <a:rPr lang="en-US" sz="2400" dirty="0" err="1">
                <a:latin typeface="Times New Roman" panose="02020603050405020304" pitchFamily="18" charset="0"/>
              </a:rPr>
              <a:t>này</a:t>
            </a:r>
            <a:r>
              <a:rPr lang="en-US" sz="2400" dirty="0">
                <a:latin typeface="Times New Roman" panose="02020603050405020304" pitchFamily="18" charset="0"/>
              </a:rPr>
              <a:t>”</a:t>
            </a:r>
          </a:p>
          <a:p>
            <a:pPr algn="ctr">
              <a:spcBef>
                <a:spcPts val="600"/>
              </a:spcBef>
            </a:pPr>
            <a:r>
              <a:rPr lang="en-US" sz="2400" dirty="0" err="1">
                <a:latin typeface="Times New Roman" panose="02020603050405020304" pitchFamily="18" charset="0"/>
              </a:rPr>
              <a:t>Cáo</a:t>
            </a:r>
            <a:r>
              <a:rPr lang="en-US" sz="2400" dirty="0">
                <a:latin typeface="Times New Roman" panose="02020603050405020304" pitchFamily="18" charset="0"/>
              </a:rPr>
              <a:t> </a:t>
            </a:r>
            <a:r>
              <a:rPr lang="en-US" sz="2400" dirty="0" err="1">
                <a:latin typeface="Times New Roman" panose="02020603050405020304" pitchFamily="18" charset="0"/>
              </a:rPr>
              <a:t>nghe</a:t>
            </a:r>
            <a:r>
              <a:rPr lang="en-US" sz="2400" dirty="0">
                <a:latin typeface="Times New Roman" panose="02020603050405020304" pitchFamily="18" charset="0"/>
              </a:rPr>
              <a:t>, </a:t>
            </a:r>
            <a:r>
              <a:rPr lang="en-US" sz="2400" dirty="0" err="1">
                <a:latin typeface="Times New Roman" panose="02020603050405020304" pitchFamily="18" charset="0"/>
              </a:rPr>
              <a:t>hồn</a:t>
            </a:r>
            <a:r>
              <a:rPr lang="en-US" sz="2400" dirty="0">
                <a:latin typeface="Times New Roman" panose="02020603050405020304" pitchFamily="18" charset="0"/>
              </a:rPr>
              <a:t> </a:t>
            </a:r>
            <a:r>
              <a:rPr lang="en-US" sz="2400" dirty="0" err="1">
                <a:latin typeface="Times New Roman" panose="02020603050405020304" pitchFamily="18" charset="0"/>
              </a:rPr>
              <a:t>lạc</a:t>
            </a:r>
            <a:r>
              <a:rPr lang="en-US" sz="2400" dirty="0">
                <a:latin typeface="Times New Roman" panose="02020603050405020304" pitchFamily="18" charset="0"/>
              </a:rPr>
              <a:t> </a:t>
            </a:r>
            <a:r>
              <a:rPr lang="en-US" sz="2400" dirty="0" err="1">
                <a:latin typeface="Times New Roman" panose="02020603050405020304" pitchFamily="18" charset="0"/>
              </a:rPr>
              <a:t>phách</a:t>
            </a:r>
            <a:r>
              <a:rPr lang="en-US" sz="2400" dirty="0">
                <a:latin typeface="Times New Roman" panose="02020603050405020304" pitchFamily="18" charset="0"/>
              </a:rPr>
              <a:t> bay </a:t>
            </a:r>
          </a:p>
          <a:p>
            <a:pPr algn="ctr">
              <a:spcBef>
                <a:spcPts val="600"/>
              </a:spcBef>
            </a:pPr>
            <a:r>
              <a:rPr lang="en-US" sz="2400" dirty="0" err="1">
                <a:latin typeface="Times New Roman" panose="02020603050405020304" pitchFamily="18" charset="0"/>
              </a:rPr>
              <a:t>Quắp</a:t>
            </a:r>
            <a:r>
              <a:rPr lang="en-US" sz="2400" dirty="0">
                <a:latin typeface="Times New Roman" panose="02020603050405020304" pitchFamily="18" charset="0"/>
              </a:rPr>
              <a:t> </a:t>
            </a:r>
            <a:r>
              <a:rPr lang="en-US" sz="2400" dirty="0" err="1">
                <a:latin typeface="Times New Roman" panose="02020603050405020304" pitchFamily="18" charset="0"/>
              </a:rPr>
              <a:t>đuôi</a:t>
            </a:r>
            <a:r>
              <a:rPr lang="en-US" sz="2400" dirty="0">
                <a:latin typeface="Times New Roman" panose="02020603050405020304" pitchFamily="18" charset="0"/>
              </a:rPr>
              <a:t>, co </a:t>
            </a:r>
            <a:r>
              <a:rPr lang="en-US" sz="2400" dirty="0" err="1">
                <a:latin typeface="Times New Roman" panose="02020603050405020304" pitchFamily="18" charset="0"/>
              </a:rPr>
              <a:t>cẳng</a:t>
            </a:r>
            <a:r>
              <a:rPr lang="en-US" sz="2400" dirty="0">
                <a:latin typeface="Times New Roman" panose="02020603050405020304" pitchFamily="18" charset="0"/>
              </a:rPr>
              <a:t> </a:t>
            </a:r>
            <a:r>
              <a:rPr lang="en-US" sz="2400" dirty="0" err="1">
                <a:latin typeface="Times New Roman" panose="02020603050405020304" pitchFamily="18" charset="0"/>
              </a:rPr>
              <a:t>chạy</a:t>
            </a:r>
            <a:r>
              <a:rPr lang="en-US" sz="2400" dirty="0">
                <a:latin typeface="Times New Roman" panose="02020603050405020304" pitchFamily="18" charset="0"/>
              </a:rPr>
              <a:t> </a:t>
            </a:r>
            <a:r>
              <a:rPr lang="en-US" sz="2400" dirty="0" err="1">
                <a:latin typeface="Times New Roman" panose="02020603050405020304" pitchFamily="18" charset="0"/>
              </a:rPr>
              <a:t>ngay</a:t>
            </a:r>
            <a:r>
              <a:rPr lang="en-US" sz="2400" dirty="0">
                <a:latin typeface="Times New Roman" panose="02020603050405020304" pitchFamily="18" charset="0"/>
              </a:rPr>
              <a:t> </a:t>
            </a:r>
            <a:r>
              <a:rPr lang="en-US" sz="2400" dirty="0" err="1">
                <a:latin typeface="Times New Roman" panose="02020603050405020304" pitchFamily="18" charset="0"/>
              </a:rPr>
              <a:t>tức</a:t>
            </a:r>
            <a:r>
              <a:rPr lang="en-US" sz="2400" dirty="0">
                <a:latin typeface="Times New Roman" panose="02020603050405020304" pitchFamily="18" charset="0"/>
              </a:rPr>
              <a:t> </a:t>
            </a:r>
            <a:r>
              <a:rPr lang="en-US" sz="2400" dirty="0" err="1">
                <a:latin typeface="Times New Roman" panose="02020603050405020304" pitchFamily="18" charset="0"/>
              </a:rPr>
              <a:t>thì</a:t>
            </a:r>
            <a:endParaRPr lang="en-US" sz="2400" dirty="0">
              <a:latin typeface="Times New Roman" panose="02020603050405020304" pitchFamily="18" charset="0"/>
            </a:endParaRPr>
          </a:p>
          <a:p>
            <a:pPr algn="ctr">
              <a:spcBef>
                <a:spcPts val="600"/>
              </a:spcBef>
            </a:pPr>
            <a:r>
              <a:rPr lang="en-US" sz="2400" dirty="0" err="1">
                <a:latin typeface="Times New Roman" panose="02020603050405020304" pitchFamily="18" charset="0"/>
              </a:rPr>
              <a:t>Gà</a:t>
            </a:r>
            <a:r>
              <a:rPr lang="en-US" sz="2400" dirty="0">
                <a:latin typeface="Times New Roman" panose="02020603050405020304" pitchFamily="18" charset="0"/>
              </a:rPr>
              <a:t> ta </a:t>
            </a:r>
            <a:r>
              <a:rPr lang="en-US" sz="2400" dirty="0" err="1">
                <a:latin typeface="Times New Roman" panose="02020603050405020304" pitchFamily="18" charset="0"/>
              </a:rPr>
              <a:t>khoái</a:t>
            </a:r>
            <a:r>
              <a:rPr lang="en-US" sz="2400" dirty="0">
                <a:latin typeface="Times New Roman" panose="02020603050405020304" pitchFamily="18" charset="0"/>
              </a:rPr>
              <a:t> </a:t>
            </a:r>
            <a:r>
              <a:rPr lang="en-US" sz="2400" dirty="0" err="1">
                <a:latin typeface="Times New Roman" panose="02020603050405020304" pitchFamily="18" charset="0"/>
              </a:rPr>
              <a:t>chí</a:t>
            </a:r>
            <a:r>
              <a:rPr lang="en-US" sz="2400" dirty="0">
                <a:latin typeface="Times New Roman" panose="02020603050405020304" pitchFamily="18" charset="0"/>
              </a:rPr>
              <a:t> </a:t>
            </a:r>
            <a:r>
              <a:rPr lang="en-US" sz="2400" dirty="0" err="1">
                <a:latin typeface="Times New Roman" panose="02020603050405020304" pitchFamily="18" charset="0"/>
              </a:rPr>
              <a:t>cười</a:t>
            </a:r>
            <a:r>
              <a:rPr lang="en-US" sz="2400" dirty="0">
                <a:latin typeface="Times New Roman" panose="02020603050405020304" pitchFamily="18" charset="0"/>
              </a:rPr>
              <a:t> </a:t>
            </a:r>
            <a:r>
              <a:rPr lang="en-US" sz="2400" dirty="0" err="1">
                <a:latin typeface="Times New Roman" panose="02020603050405020304" pitchFamily="18" charset="0"/>
              </a:rPr>
              <a:t>phì</a:t>
            </a:r>
            <a:r>
              <a:rPr lang="en-US" sz="2400" dirty="0">
                <a:latin typeface="Times New Roman" panose="02020603050405020304" pitchFamily="18" charset="0"/>
              </a:rPr>
              <a:t>:</a:t>
            </a:r>
          </a:p>
          <a:p>
            <a:pPr algn="ctr">
              <a:spcBef>
                <a:spcPts val="600"/>
              </a:spcBef>
            </a:pPr>
            <a:r>
              <a:rPr lang="en-US" sz="2400" dirty="0">
                <a:latin typeface="Times New Roman" panose="02020603050405020304" pitchFamily="18" charset="0"/>
              </a:rPr>
              <a:t>“</a:t>
            </a:r>
            <a:r>
              <a:rPr lang="en-US" sz="2400" dirty="0" err="1">
                <a:latin typeface="Times New Roman" panose="02020603050405020304" pitchFamily="18" charset="0"/>
              </a:rPr>
              <a:t>Rõ</a:t>
            </a:r>
            <a:r>
              <a:rPr lang="en-US" sz="2400" dirty="0">
                <a:latin typeface="Times New Roman" panose="02020603050405020304" pitchFamily="18" charset="0"/>
              </a:rPr>
              <a:t> </a:t>
            </a:r>
            <a:r>
              <a:rPr lang="en-US" sz="2400" dirty="0" err="1">
                <a:latin typeface="Times New Roman" panose="02020603050405020304" pitchFamily="18" charset="0"/>
              </a:rPr>
              <a:t>phường</a:t>
            </a:r>
            <a:r>
              <a:rPr lang="en-US" sz="2400" dirty="0">
                <a:latin typeface="Times New Roman" panose="02020603050405020304" pitchFamily="18" charset="0"/>
              </a:rPr>
              <a:t> </a:t>
            </a:r>
            <a:r>
              <a:rPr lang="en-US" sz="2400" dirty="0" err="1">
                <a:latin typeface="Times New Roman" panose="02020603050405020304" pitchFamily="18" charset="0"/>
              </a:rPr>
              <a:t>gian</a:t>
            </a:r>
            <a:r>
              <a:rPr lang="en-US" sz="2400" dirty="0">
                <a:latin typeface="Times New Roman" panose="02020603050405020304" pitchFamily="18" charset="0"/>
              </a:rPr>
              <a:t> </a:t>
            </a:r>
            <a:r>
              <a:rPr lang="en-US" sz="2400" dirty="0" err="1">
                <a:latin typeface="Times New Roman" panose="02020603050405020304" pitchFamily="18" charset="0"/>
              </a:rPr>
              <a:t>dối</a:t>
            </a:r>
            <a:r>
              <a:rPr lang="en-US" sz="2400" dirty="0">
                <a:latin typeface="Times New Roman" panose="02020603050405020304" pitchFamily="18" charset="0"/>
              </a:rPr>
              <a:t>, </a:t>
            </a:r>
            <a:r>
              <a:rPr lang="en-US" sz="2400" dirty="0" err="1">
                <a:latin typeface="Times New Roman" panose="02020603050405020304" pitchFamily="18" charset="0"/>
              </a:rPr>
              <a:t>làm</a:t>
            </a:r>
            <a:r>
              <a:rPr lang="en-US" sz="2400" dirty="0">
                <a:latin typeface="Times New Roman" panose="02020603050405020304" pitchFamily="18" charset="0"/>
              </a:rPr>
              <a:t> </a:t>
            </a:r>
            <a:r>
              <a:rPr lang="en-US" sz="2400" dirty="0" err="1">
                <a:latin typeface="Times New Roman" panose="02020603050405020304" pitchFamily="18" charset="0"/>
              </a:rPr>
              <a:t>gì</a:t>
            </a:r>
            <a:r>
              <a:rPr lang="en-US" sz="2400" dirty="0">
                <a:latin typeface="Times New Roman" panose="02020603050405020304" pitchFamily="18" charset="0"/>
              </a:rPr>
              <a:t> </a:t>
            </a:r>
            <a:r>
              <a:rPr lang="en-US" sz="2400" dirty="0" err="1">
                <a:latin typeface="Times New Roman" panose="02020603050405020304" pitchFamily="18" charset="0"/>
              </a:rPr>
              <a:t>được</a:t>
            </a:r>
            <a:r>
              <a:rPr lang="en-US" sz="2400" dirty="0">
                <a:latin typeface="Times New Roman" panose="02020603050405020304" pitchFamily="18" charset="0"/>
              </a:rPr>
              <a:t> </a:t>
            </a:r>
            <a:r>
              <a:rPr lang="en-US" sz="2400" dirty="0" err="1">
                <a:latin typeface="Times New Roman" panose="02020603050405020304" pitchFamily="18" charset="0"/>
              </a:rPr>
              <a:t>ai</a:t>
            </a:r>
            <a:r>
              <a:rPr lang="en-US" sz="2400" dirty="0">
                <a:latin typeface="Times New Roman" panose="02020603050405020304" pitchFamily="18" charset="0"/>
              </a:rPr>
              <a:t>”</a:t>
            </a:r>
          </a:p>
        </p:txBody>
      </p:sp>
      <p:sp>
        <p:nvSpPr>
          <p:cNvPr id="5" name="TextBox 4"/>
          <p:cNvSpPr txBox="1"/>
          <p:nvPr/>
        </p:nvSpPr>
        <p:spPr>
          <a:xfrm>
            <a:off x="3352800" y="245815"/>
            <a:ext cx="533400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GÀ TRỐNG VÀ CÁO</a:t>
            </a:r>
          </a:p>
        </p:txBody>
      </p:sp>
      <p:sp>
        <p:nvSpPr>
          <p:cNvPr id="7" name="TextBox 6"/>
          <p:cNvSpPr txBox="1"/>
          <p:nvPr/>
        </p:nvSpPr>
        <p:spPr>
          <a:xfrm>
            <a:off x="8305800" y="5676264"/>
            <a:ext cx="3352800" cy="646331"/>
          </a:xfrm>
          <a:prstGeom prst="rect">
            <a:avLst/>
          </a:prstGeom>
          <a:solidFill>
            <a:schemeClr val="bg1"/>
          </a:solid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LA PHÔNG – TEN</a:t>
            </a:r>
          </a:p>
          <a:p>
            <a:pPr algn="ctr"/>
            <a:r>
              <a:rPr lang="en-US" b="1" dirty="0">
                <a:solidFill>
                  <a:srgbClr val="FF0000"/>
                </a:solidFill>
                <a:latin typeface="Times New Roman" panose="02020603050405020304" pitchFamily="18" charset="0"/>
                <a:cs typeface="Times New Roman" panose="02020603050405020304" pitchFamily="18" charset="0"/>
              </a:rPr>
              <a:t>(</a:t>
            </a:r>
            <a:r>
              <a:rPr lang="en-US" b="1" dirty="0" err="1">
                <a:solidFill>
                  <a:srgbClr val="FF0000"/>
                </a:solidFill>
                <a:latin typeface="Times New Roman" panose="02020603050405020304" pitchFamily="18" charset="0"/>
                <a:cs typeface="Times New Roman" panose="02020603050405020304" pitchFamily="18" charset="0"/>
              </a:rPr>
              <a:t>Nguyễn</a:t>
            </a:r>
            <a:r>
              <a:rPr lang="en-US" b="1" dirty="0">
                <a:solidFill>
                  <a:srgbClr val="FF0000"/>
                </a:solidFill>
                <a:latin typeface="Times New Roman" panose="02020603050405020304" pitchFamily="18" charset="0"/>
                <a:cs typeface="Times New Roman" panose="02020603050405020304" pitchFamily="18" charset="0"/>
              </a:rPr>
              <a:t> Minh </a:t>
            </a:r>
            <a:r>
              <a:rPr lang="en-US" b="1" dirty="0" err="1">
                <a:solidFill>
                  <a:srgbClr val="FF0000"/>
                </a:solidFill>
                <a:latin typeface="Times New Roman" panose="02020603050405020304" pitchFamily="18" charset="0"/>
                <a:cs typeface="Times New Roman" panose="02020603050405020304" pitchFamily="18" charset="0"/>
              </a:rPr>
              <a:t>lược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dịch</a:t>
            </a:r>
            <a:r>
              <a:rPr lang="en-US" b="1" dirty="0">
                <a:solidFill>
                  <a:srgbClr val="FF0000"/>
                </a:solidFill>
                <a:latin typeface="Times New Roman" panose="02020603050405020304" pitchFamily="18" charset="0"/>
                <a:cs typeface="Times New Roman" panose="02020603050405020304" pitchFamily="18" charset="0"/>
              </a:rPr>
              <a:t>)</a:t>
            </a:r>
          </a:p>
        </p:txBody>
      </p:sp>
      <p:pic>
        <p:nvPicPr>
          <p:cNvPr id="8" name="Picture 5" descr="c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3855"/>
            <a:ext cx="2590800" cy="1474763"/>
          </a:xfrm>
          <a:prstGeom prst="rect">
            <a:avLst/>
          </a:prstGeom>
          <a:ln>
            <a:noFill/>
          </a:ln>
          <a:effectLst>
            <a:softEdge rad="112500"/>
          </a:effectLst>
        </p:spPr>
      </p:pic>
      <p:pic>
        <p:nvPicPr>
          <p:cNvPr id="9" name="Picture 6" descr="c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8501" y="5350108"/>
            <a:ext cx="2728020" cy="144890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 Box 4"/>
          <p:cNvSpPr txBox="1">
            <a:spLocks noChangeArrowheads="1"/>
          </p:cNvSpPr>
          <p:nvPr/>
        </p:nvSpPr>
        <p:spPr bwMode="auto">
          <a:xfrm>
            <a:off x="207818" y="1072709"/>
            <a:ext cx="5638800" cy="4478149"/>
          </a:xfrm>
          <a:prstGeom prst="rect">
            <a:avLst/>
          </a:prstGeom>
          <a:noFill/>
          <a:ln w="9525">
            <a:noFill/>
            <a:miter lim="800000"/>
          </a:ln>
          <a:effectLst/>
        </p:spPr>
        <p:txBody>
          <a:bodyPr wrap="square">
            <a:spAutoFit/>
          </a:bodyPr>
          <a:lstStyle/>
          <a:p>
            <a:pPr algn="ctr">
              <a:spcBef>
                <a:spcPts val="600"/>
              </a:spcBef>
            </a:pPr>
            <a:r>
              <a:rPr lang="en-US" sz="2400" dirty="0" err="1">
                <a:latin typeface="Times New Roman" panose="02020603050405020304" pitchFamily="18" charset="0"/>
              </a:rPr>
              <a:t>Nhác</a:t>
            </a:r>
            <a:r>
              <a:rPr lang="en-US" sz="2400" dirty="0">
                <a:latin typeface="Times New Roman" panose="02020603050405020304" pitchFamily="18" charset="0"/>
              </a:rPr>
              <a:t> </a:t>
            </a:r>
            <a:r>
              <a:rPr lang="en-US" sz="2400" dirty="0" err="1">
                <a:latin typeface="Times New Roman" panose="02020603050405020304" pitchFamily="18" charset="0"/>
              </a:rPr>
              <a:t>trông</a:t>
            </a:r>
            <a:r>
              <a:rPr lang="en-US" sz="2400" dirty="0">
                <a:latin typeface="Times New Roman" panose="02020603050405020304" pitchFamily="18" charset="0"/>
              </a:rPr>
              <a:t> </a:t>
            </a:r>
            <a:r>
              <a:rPr lang="en-US" sz="2400" dirty="0" err="1">
                <a:latin typeface="Times New Roman" panose="02020603050405020304" pitchFamily="18" charset="0"/>
              </a:rPr>
              <a:t>vắt</a:t>
            </a:r>
            <a:r>
              <a:rPr lang="en-US" sz="2400" dirty="0">
                <a:latin typeface="Times New Roman" panose="02020603050405020304" pitchFamily="18" charset="0"/>
              </a:rPr>
              <a:t> </a:t>
            </a:r>
            <a:r>
              <a:rPr lang="en-US" sz="2400" dirty="0" err="1">
                <a:latin typeface="Times New Roman" panose="02020603050405020304" pitchFamily="18" charset="0"/>
              </a:rPr>
              <a:t>vẻo</a:t>
            </a:r>
            <a:r>
              <a:rPr lang="en-US" sz="2400" dirty="0">
                <a:latin typeface="Times New Roman" panose="02020603050405020304" pitchFamily="18" charset="0"/>
              </a:rPr>
              <a:t> </a:t>
            </a:r>
            <a:r>
              <a:rPr lang="en-US" sz="2400" dirty="0" err="1">
                <a:latin typeface="Times New Roman" panose="02020603050405020304" pitchFamily="18" charset="0"/>
              </a:rPr>
              <a:t>trên</a:t>
            </a:r>
            <a:r>
              <a:rPr lang="en-US" sz="2400" dirty="0">
                <a:latin typeface="Times New Roman" panose="02020603050405020304" pitchFamily="18" charset="0"/>
              </a:rPr>
              <a:t> </a:t>
            </a:r>
            <a:r>
              <a:rPr lang="en-US" sz="2400" dirty="0" err="1">
                <a:latin typeface="Times New Roman" panose="02020603050405020304" pitchFamily="18" charset="0"/>
              </a:rPr>
              <a:t>cành</a:t>
            </a:r>
            <a:r>
              <a:rPr lang="en-US" sz="2400" dirty="0">
                <a:latin typeface="Times New Roman" panose="02020603050405020304" pitchFamily="18" charset="0"/>
              </a:rPr>
              <a:t> </a:t>
            </a:r>
          </a:p>
          <a:p>
            <a:pPr algn="ctr">
              <a:spcBef>
                <a:spcPts val="600"/>
              </a:spcBef>
            </a:pPr>
            <a:r>
              <a:rPr lang="en-US" sz="2400" dirty="0" err="1">
                <a:latin typeface="Times New Roman" panose="02020603050405020304" pitchFamily="18" charset="0"/>
              </a:rPr>
              <a:t>Anh</a:t>
            </a:r>
            <a:r>
              <a:rPr lang="en-US" sz="2400" dirty="0">
                <a:latin typeface="Times New Roman" panose="02020603050405020304" pitchFamily="18" charset="0"/>
              </a:rPr>
              <a:t> </a:t>
            </a:r>
            <a:r>
              <a:rPr lang="en-US" sz="2400" dirty="0" err="1">
                <a:latin typeface="Times New Roman" panose="02020603050405020304" pitchFamily="18" charset="0"/>
              </a:rPr>
              <a:t>chàng</a:t>
            </a:r>
            <a:r>
              <a:rPr lang="en-US" sz="2400" dirty="0">
                <a:latin typeface="Times New Roman" panose="02020603050405020304" pitchFamily="18" charset="0"/>
              </a:rPr>
              <a:t> </a:t>
            </a:r>
            <a:r>
              <a:rPr lang="en-US" sz="2400" dirty="0" err="1">
                <a:latin typeface="Times New Roman" panose="02020603050405020304" pitchFamily="18" charset="0"/>
              </a:rPr>
              <a:t>Gà</a:t>
            </a:r>
            <a:r>
              <a:rPr lang="en-US" sz="2400" dirty="0">
                <a:latin typeface="Times New Roman" panose="02020603050405020304" pitchFamily="18" charset="0"/>
              </a:rPr>
              <a:t> </a:t>
            </a:r>
            <a:r>
              <a:rPr lang="en-US" sz="2400" dirty="0" err="1">
                <a:latin typeface="Times New Roman" panose="02020603050405020304" pitchFamily="18" charset="0"/>
              </a:rPr>
              <a:t>Trống</a:t>
            </a:r>
            <a:r>
              <a:rPr lang="en-US" sz="2400" dirty="0">
                <a:latin typeface="Times New Roman" panose="02020603050405020304" pitchFamily="18" charset="0"/>
              </a:rPr>
              <a:t> </a:t>
            </a:r>
            <a:r>
              <a:rPr lang="en-US" sz="2400" dirty="0" err="1">
                <a:latin typeface="Times New Roman" panose="02020603050405020304" pitchFamily="18" charset="0"/>
              </a:rPr>
              <a:t>tinh</a:t>
            </a:r>
            <a:r>
              <a:rPr lang="en-US" sz="2400" dirty="0">
                <a:latin typeface="Times New Roman" panose="02020603050405020304" pitchFamily="18" charset="0"/>
              </a:rPr>
              <a:t> </a:t>
            </a:r>
            <a:r>
              <a:rPr lang="en-US" sz="2400" dirty="0" err="1">
                <a:latin typeface="Times New Roman" panose="02020603050405020304" pitchFamily="18" charset="0"/>
              </a:rPr>
              <a:t>nhanh</a:t>
            </a:r>
            <a:r>
              <a:rPr lang="en-US" sz="2400" dirty="0">
                <a:latin typeface="Times New Roman" panose="02020603050405020304" pitchFamily="18" charset="0"/>
              </a:rPr>
              <a:t> </a:t>
            </a:r>
            <a:r>
              <a:rPr lang="en-US" sz="2400" dirty="0" err="1">
                <a:latin typeface="Times New Roman" panose="02020603050405020304" pitchFamily="18" charset="0"/>
              </a:rPr>
              <a:t>lõi</a:t>
            </a:r>
            <a:r>
              <a:rPr lang="en-US" sz="2400" dirty="0">
                <a:latin typeface="Times New Roman" panose="02020603050405020304" pitchFamily="18" charset="0"/>
              </a:rPr>
              <a:t> </a:t>
            </a:r>
            <a:r>
              <a:rPr lang="en-US" sz="2400" dirty="0" err="1">
                <a:latin typeface="Times New Roman" panose="02020603050405020304" pitchFamily="18" charset="0"/>
              </a:rPr>
              <a:t>đời</a:t>
            </a:r>
            <a:r>
              <a:rPr lang="en-US" sz="2400" dirty="0">
                <a:latin typeface="Times New Roman" panose="02020603050405020304" pitchFamily="18" charset="0"/>
              </a:rPr>
              <a:t>,</a:t>
            </a:r>
          </a:p>
          <a:p>
            <a:pPr algn="ctr">
              <a:spcBef>
                <a:spcPts val="600"/>
              </a:spcBef>
            </a:pPr>
            <a:r>
              <a:rPr lang="en-US" sz="2400" dirty="0" err="1">
                <a:latin typeface="Times New Roman" panose="02020603050405020304" pitchFamily="18" charset="0"/>
              </a:rPr>
              <a:t>Cáo</a:t>
            </a:r>
            <a:r>
              <a:rPr lang="en-US" sz="2400" dirty="0">
                <a:latin typeface="Times New Roman" panose="02020603050405020304" pitchFamily="18" charset="0"/>
              </a:rPr>
              <a:t> </a:t>
            </a:r>
            <a:r>
              <a:rPr lang="en-US" sz="2400" dirty="0" err="1">
                <a:latin typeface="Times New Roman" panose="02020603050405020304" pitchFamily="18" charset="0"/>
              </a:rPr>
              <a:t>kia</a:t>
            </a:r>
            <a:r>
              <a:rPr lang="en-US" sz="2400" dirty="0">
                <a:latin typeface="Times New Roman" panose="02020603050405020304" pitchFamily="18" charset="0"/>
              </a:rPr>
              <a:t> </a:t>
            </a:r>
            <a:r>
              <a:rPr lang="en-US" sz="2400" dirty="0" err="1">
                <a:latin typeface="Times New Roman" panose="02020603050405020304" pitchFamily="18" charset="0"/>
              </a:rPr>
              <a:t>đon</a:t>
            </a:r>
            <a:r>
              <a:rPr lang="en-US" sz="2400" dirty="0">
                <a:latin typeface="Times New Roman" panose="02020603050405020304" pitchFamily="18" charset="0"/>
              </a:rPr>
              <a:t> </a:t>
            </a:r>
            <a:r>
              <a:rPr lang="en-US" sz="2400" dirty="0" err="1">
                <a:latin typeface="Times New Roman" panose="02020603050405020304" pitchFamily="18" charset="0"/>
              </a:rPr>
              <a:t>đả</a:t>
            </a:r>
            <a:r>
              <a:rPr lang="en-US" sz="2400" dirty="0">
                <a:latin typeface="Times New Roman" panose="02020603050405020304" pitchFamily="18" charset="0"/>
              </a:rPr>
              <a:t> </a:t>
            </a:r>
            <a:r>
              <a:rPr lang="en-US" sz="2400" dirty="0" err="1">
                <a:latin typeface="Times New Roman" panose="02020603050405020304" pitchFamily="18" charset="0"/>
              </a:rPr>
              <a:t>ngỏ</a:t>
            </a:r>
            <a:r>
              <a:rPr lang="en-US" sz="2400" dirty="0">
                <a:latin typeface="Times New Roman" panose="02020603050405020304" pitchFamily="18" charset="0"/>
              </a:rPr>
              <a:t> </a:t>
            </a:r>
            <a:r>
              <a:rPr lang="en-US" sz="2400" dirty="0" err="1">
                <a:latin typeface="Times New Roman" panose="02020603050405020304" pitchFamily="18" charset="0"/>
              </a:rPr>
              <a:t>lời</a:t>
            </a:r>
            <a:r>
              <a:rPr lang="en-US" sz="2400" dirty="0">
                <a:latin typeface="Times New Roman" panose="02020603050405020304" pitchFamily="18" charset="0"/>
              </a:rPr>
              <a:t>:</a:t>
            </a:r>
          </a:p>
          <a:p>
            <a:pPr algn="ctr">
              <a:spcBef>
                <a:spcPts val="600"/>
              </a:spcBef>
            </a:pPr>
            <a:r>
              <a:rPr lang="en-US" sz="2400" dirty="0">
                <a:latin typeface="Times New Roman" panose="02020603050405020304" pitchFamily="18" charset="0"/>
              </a:rPr>
              <a:t>“</a:t>
            </a:r>
            <a:r>
              <a:rPr lang="en-US" sz="2400" dirty="0" err="1">
                <a:latin typeface="Times New Roman" panose="02020603050405020304" pitchFamily="18" charset="0"/>
              </a:rPr>
              <a:t>Kìa</a:t>
            </a:r>
            <a:r>
              <a:rPr lang="en-US" sz="2400" dirty="0">
                <a:latin typeface="Times New Roman" panose="02020603050405020304" pitchFamily="18" charset="0"/>
              </a:rPr>
              <a:t> </a:t>
            </a:r>
            <a:r>
              <a:rPr lang="en-US" sz="2400" dirty="0" err="1">
                <a:latin typeface="Times New Roman" panose="02020603050405020304" pitchFamily="18" charset="0"/>
              </a:rPr>
              <a:t>anh</a:t>
            </a:r>
            <a:r>
              <a:rPr lang="en-US" sz="2400" dirty="0">
                <a:latin typeface="Times New Roman" panose="02020603050405020304" pitchFamily="18" charset="0"/>
              </a:rPr>
              <a:t> </a:t>
            </a:r>
            <a:r>
              <a:rPr lang="en-US" sz="2400" dirty="0" err="1">
                <a:latin typeface="Times New Roman" panose="02020603050405020304" pitchFamily="18" charset="0"/>
              </a:rPr>
              <a:t>bạn</a:t>
            </a:r>
            <a:r>
              <a:rPr lang="en-US" sz="2400" dirty="0">
                <a:latin typeface="Times New Roman" panose="02020603050405020304" pitchFamily="18" charset="0"/>
              </a:rPr>
              <a:t> </a:t>
            </a:r>
            <a:r>
              <a:rPr lang="en-US" sz="2400" dirty="0" err="1">
                <a:latin typeface="Times New Roman" panose="02020603050405020304" pitchFamily="18" charset="0"/>
              </a:rPr>
              <a:t>quý</a:t>
            </a:r>
            <a:r>
              <a:rPr lang="en-US" sz="2400" dirty="0">
                <a:latin typeface="Times New Roman" panose="02020603050405020304" pitchFamily="18" charset="0"/>
              </a:rPr>
              <a:t>, </a:t>
            </a:r>
            <a:r>
              <a:rPr lang="en-US" sz="2400" dirty="0" err="1">
                <a:latin typeface="Times New Roman" panose="02020603050405020304" pitchFamily="18" charset="0"/>
              </a:rPr>
              <a:t>xin</a:t>
            </a:r>
            <a:r>
              <a:rPr lang="en-US" sz="2400" dirty="0">
                <a:latin typeface="Times New Roman" panose="02020603050405020304" pitchFamily="18" charset="0"/>
              </a:rPr>
              <a:t> </a:t>
            </a:r>
            <a:r>
              <a:rPr lang="en-US" sz="2400" dirty="0" err="1">
                <a:latin typeface="Times New Roman" panose="02020603050405020304" pitchFamily="18" charset="0"/>
              </a:rPr>
              <a:t>mời</a:t>
            </a:r>
            <a:r>
              <a:rPr lang="en-US" sz="2400" dirty="0">
                <a:latin typeface="Times New Roman" panose="02020603050405020304" pitchFamily="18" charset="0"/>
              </a:rPr>
              <a:t> </a:t>
            </a:r>
            <a:r>
              <a:rPr lang="en-US" sz="2400" dirty="0" err="1">
                <a:latin typeface="Times New Roman" panose="02020603050405020304" pitchFamily="18" charset="0"/>
              </a:rPr>
              <a:t>xuống</a:t>
            </a:r>
            <a:r>
              <a:rPr lang="en-US" sz="2400" dirty="0">
                <a:latin typeface="Times New Roman" panose="02020603050405020304" pitchFamily="18" charset="0"/>
              </a:rPr>
              <a:t> </a:t>
            </a:r>
            <a:r>
              <a:rPr lang="en-US" sz="2400" dirty="0" err="1">
                <a:latin typeface="Times New Roman" panose="02020603050405020304" pitchFamily="18" charset="0"/>
              </a:rPr>
              <a:t>đây</a:t>
            </a:r>
            <a:endParaRPr lang="en-US" sz="2400" dirty="0">
              <a:latin typeface="Times New Roman" panose="02020603050405020304" pitchFamily="18" charset="0"/>
            </a:endParaRPr>
          </a:p>
          <a:p>
            <a:pPr algn="ctr">
              <a:spcBef>
                <a:spcPts val="600"/>
              </a:spcBef>
            </a:pPr>
            <a:r>
              <a:rPr lang="en-US" sz="2400" dirty="0" err="1">
                <a:latin typeface="Times New Roman" panose="02020603050405020304" pitchFamily="18" charset="0"/>
              </a:rPr>
              <a:t>Để</a:t>
            </a:r>
            <a:r>
              <a:rPr lang="en-US" sz="2400" dirty="0">
                <a:latin typeface="Times New Roman" panose="02020603050405020304" pitchFamily="18" charset="0"/>
              </a:rPr>
              <a:t> </a:t>
            </a:r>
            <a:r>
              <a:rPr lang="en-US" sz="2400" dirty="0" err="1">
                <a:latin typeface="Times New Roman" panose="02020603050405020304" pitchFamily="18" charset="0"/>
              </a:rPr>
              <a:t>nghe</a:t>
            </a:r>
            <a:r>
              <a:rPr lang="en-US" sz="2400" dirty="0">
                <a:latin typeface="Times New Roman" panose="02020603050405020304" pitchFamily="18" charset="0"/>
              </a:rPr>
              <a:t> </a:t>
            </a:r>
            <a:r>
              <a:rPr lang="en-US" sz="2400" dirty="0" err="1">
                <a:latin typeface="Times New Roman" panose="02020603050405020304" pitchFamily="18" charset="0"/>
              </a:rPr>
              <a:t>cho</a:t>
            </a:r>
            <a:r>
              <a:rPr lang="en-US" sz="2400" dirty="0">
                <a:latin typeface="Times New Roman" panose="02020603050405020304" pitchFamily="18" charset="0"/>
              </a:rPr>
              <a:t> </a:t>
            </a:r>
            <a:r>
              <a:rPr lang="en-US" sz="2400" dirty="0" err="1">
                <a:latin typeface="Times New Roman" panose="02020603050405020304" pitchFamily="18" charset="0"/>
              </a:rPr>
              <a:t>rõ</a:t>
            </a:r>
            <a:r>
              <a:rPr lang="en-US" sz="2400" dirty="0">
                <a:latin typeface="Times New Roman" panose="02020603050405020304" pitchFamily="18" charset="0"/>
              </a:rPr>
              <a:t> tin </a:t>
            </a:r>
            <a:r>
              <a:rPr lang="en-US" sz="2400" dirty="0" err="1">
                <a:latin typeface="Times New Roman" panose="02020603050405020304" pitchFamily="18" charset="0"/>
              </a:rPr>
              <a:t>này</a:t>
            </a:r>
            <a:endParaRPr lang="en-US" sz="2400" dirty="0">
              <a:latin typeface="Times New Roman" panose="02020603050405020304" pitchFamily="18" charset="0"/>
            </a:endParaRPr>
          </a:p>
          <a:p>
            <a:pPr algn="ctr">
              <a:spcBef>
                <a:spcPts val="600"/>
              </a:spcBef>
            </a:pPr>
            <a:r>
              <a:rPr lang="en-US" sz="2400" dirty="0" err="1">
                <a:latin typeface="Times New Roman" panose="02020603050405020304" pitchFamily="18" charset="0"/>
              </a:rPr>
              <a:t>Muôn</a:t>
            </a:r>
            <a:r>
              <a:rPr lang="en-US" sz="2400" dirty="0">
                <a:latin typeface="Times New Roman" panose="02020603050405020304" pitchFamily="18" charset="0"/>
              </a:rPr>
              <a:t> </a:t>
            </a:r>
            <a:r>
              <a:rPr lang="en-US" sz="2400" dirty="0" err="1">
                <a:latin typeface="Times New Roman" panose="02020603050405020304" pitchFamily="18" charset="0"/>
              </a:rPr>
              <a:t>loài</a:t>
            </a:r>
            <a:r>
              <a:rPr lang="en-US" sz="2400" dirty="0">
                <a:latin typeface="Times New Roman" panose="02020603050405020304" pitchFamily="18" charset="0"/>
              </a:rPr>
              <a:t> </a:t>
            </a:r>
            <a:r>
              <a:rPr lang="en-US" sz="2400" dirty="0" err="1">
                <a:latin typeface="Times New Roman" panose="02020603050405020304" pitchFamily="18" charset="0"/>
              </a:rPr>
              <a:t>mạnh</a:t>
            </a:r>
            <a:r>
              <a:rPr lang="en-US" sz="2400" dirty="0">
                <a:latin typeface="Times New Roman" panose="02020603050405020304" pitchFamily="18" charset="0"/>
              </a:rPr>
              <a:t> </a:t>
            </a:r>
            <a:r>
              <a:rPr lang="en-US" sz="2400" dirty="0" err="1">
                <a:latin typeface="Times New Roman" panose="02020603050405020304" pitchFamily="18" charset="0"/>
              </a:rPr>
              <a:t>yếu</a:t>
            </a:r>
            <a:r>
              <a:rPr lang="en-US" sz="2400" dirty="0">
                <a:latin typeface="Times New Roman" panose="02020603050405020304" pitchFamily="18" charset="0"/>
              </a:rPr>
              <a:t> </a:t>
            </a:r>
            <a:r>
              <a:rPr lang="en-US" sz="2400" dirty="0" err="1">
                <a:latin typeface="Times New Roman" panose="02020603050405020304" pitchFamily="18" charset="0"/>
              </a:rPr>
              <a:t>từ</a:t>
            </a:r>
            <a:r>
              <a:rPr lang="en-US" sz="2400" dirty="0">
                <a:latin typeface="Times New Roman" panose="02020603050405020304" pitchFamily="18" charset="0"/>
              </a:rPr>
              <a:t> </a:t>
            </a:r>
            <a:r>
              <a:rPr lang="en-US" sz="2400" dirty="0" err="1">
                <a:latin typeface="Times New Roman" panose="02020603050405020304" pitchFamily="18" charset="0"/>
              </a:rPr>
              <a:t>rày</a:t>
            </a:r>
            <a:r>
              <a:rPr lang="en-US" sz="2400" dirty="0">
                <a:latin typeface="Times New Roman" panose="02020603050405020304" pitchFamily="18" charset="0"/>
              </a:rPr>
              <a:t> </a:t>
            </a:r>
            <a:r>
              <a:rPr lang="en-US" sz="2400" dirty="0" err="1">
                <a:latin typeface="Times New Roman" panose="02020603050405020304" pitchFamily="18" charset="0"/>
              </a:rPr>
              <a:t>kết</a:t>
            </a:r>
            <a:r>
              <a:rPr lang="en-US" sz="2400" dirty="0">
                <a:latin typeface="Times New Roman" panose="02020603050405020304" pitchFamily="18" charset="0"/>
              </a:rPr>
              <a:t> </a:t>
            </a:r>
            <a:r>
              <a:rPr lang="en-US" sz="2400" dirty="0" err="1">
                <a:latin typeface="Times New Roman" panose="02020603050405020304" pitchFamily="18" charset="0"/>
              </a:rPr>
              <a:t>thân</a:t>
            </a:r>
            <a:endParaRPr lang="en-US" sz="2400" dirty="0">
              <a:latin typeface="Times New Roman" panose="02020603050405020304" pitchFamily="18" charset="0"/>
            </a:endParaRPr>
          </a:p>
          <a:p>
            <a:pPr algn="ctr">
              <a:spcBef>
                <a:spcPts val="600"/>
              </a:spcBef>
            </a:pPr>
            <a:r>
              <a:rPr lang="en-US" sz="2400" dirty="0" err="1">
                <a:latin typeface="Times New Roman" panose="02020603050405020304" pitchFamily="18" charset="0"/>
              </a:rPr>
              <a:t>Lòng</a:t>
            </a:r>
            <a:r>
              <a:rPr lang="en-US" sz="2400" dirty="0">
                <a:latin typeface="Times New Roman" panose="02020603050405020304" pitchFamily="18" charset="0"/>
              </a:rPr>
              <a:t> </a:t>
            </a:r>
            <a:r>
              <a:rPr lang="en-US" sz="2400" dirty="0" err="1">
                <a:latin typeface="Times New Roman" panose="02020603050405020304" pitchFamily="18" charset="0"/>
              </a:rPr>
              <a:t>tôi</a:t>
            </a:r>
            <a:r>
              <a:rPr lang="en-US" sz="2400" dirty="0">
                <a:latin typeface="Times New Roman" panose="02020603050405020304" pitchFamily="18" charset="0"/>
              </a:rPr>
              <a:t> sung </a:t>
            </a:r>
            <a:r>
              <a:rPr lang="en-US" sz="2400" dirty="0" err="1">
                <a:latin typeface="Times New Roman" panose="02020603050405020304" pitchFamily="18" charset="0"/>
              </a:rPr>
              <a:t>sướng</a:t>
            </a:r>
            <a:r>
              <a:rPr lang="en-US" sz="2400" dirty="0">
                <a:latin typeface="Times New Roman" panose="02020603050405020304" pitchFamily="18" charset="0"/>
              </a:rPr>
              <a:t> </a:t>
            </a:r>
            <a:r>
              <a:rPr lang="en-US" sz="2400" dirty="0" err="1">
                <a:latin typeface="Times New Roman" panose="02020603050405020304" pitchFamily="18" charset="0"/>
              </a:rPr>
              <a:t>muôn</a:t>
            </a:r>
            <a:r>
              <a:rPr lang="en-US" sz="2400" dirty="0">
                <a:latin typeface="Times New Roman" panose="02020603050405020304" pitchFamily="18" charset="0"/>
              </a:rPr>
              <a:t> </a:t>
            </a:r>
            <a:r>
              <a:rPr lang="en-US" sz="2400" dirty="0" err="1">
                <a:latin typeface="Times New Roman" panose="02020603050405020304" pitchFamily="18" charset="0"/>
              </a:rPr>
              <a:t>phần</a:t>
            </a:r>
            <a:r>
              <a:rPr lang="en-US" sz="2400" dirty="0">
                <a:latin typeface="Times New Roman" panose="02020603050405020304" pitchFamily="18" charset="0"/>
              </a:rPr>
              <a:t> </a:t>
            </a:r>
          </a:p>
          <a:p>
            <a:pPr algn="ctr">
              <a:spcBef>
                <a:spcPts val="600"/>
              </a:spcBef>
            </a:pPr>
            <a:r>
              <a:rPr lang="en-US" sz="2400" dirty="0" err="1">
                <a:latin typeface="Times New Roman" panose="02020603050405020304" pitchFamily="18" charset="0"/>
              </a:rPr>
              <a:t>Báo</a:t>
            </a:r>
            <a:r>
              <a:rPr lang="en-US" sz="2400" dirty="0">
                <a:latin typeface="Times New Roman" panose="02020603050405020304" pitchFamily="18" charset="0"/>
              </a:rPr>
              <a:t> </a:t>
            </a:r>
            <a:r>
              <a:rPr lang="en-US" sz="2400" dirty="0" err="1">
                <a:latin typeface="Times New Roman" panose="02020603050405020304" pitchFamily="18" charset="0"/>
              </a:rPr>
              <a:t>cho</a:t>
            </a:r>
            <a:r>
              <a:rPr lang="en-US" sz="2400" dirty="0">
                <a:latin typeface="Times New Roman" panose="02020603050405020304" pitchFamily="18" charset="0"/>
              </a:rPr>
              <a:t> </a:t>
            </a:r>
            <a:r>
              <a:rPr lang="en-US" sz="2400" dirty="0" err="1">
                <a:latin typeface="Times New Roman" panose="02020603050405020304" pitchFamily="18" charset="0"/>
              </a:rPr>
              <a:t>bạn</a:t>
            </a:r>
            <a:r>
              <a:rPr lang="en-US" sz="2400" dirty="0">
                <a:latin typeface="Times New Roman" panose="02020603050405020304" pitchFamily="18" charset="0"/>
              </a:rPr>
              <a:t> </a:t>
            </a:r>
            <a:r>
              <a:rPr lang="en-US" sz="2400" dirty="0" err="1">
                <a:latin typeface="Times New Roman" panose="02020603050405020304" pitchFamily="18" charset="0"/>
              </a:rPr>
              <a:t>hữu</a:t>
            </a:r>
            <a:r>
              <a:rPr lang="en-US" sz="2400" dirty="0">
                <a:latin typeface="Times New Roman" panose="02020603050405020304" pitchFamily="18" charset="0"/>
              </a:rPr>
              <a:t> </a:t>
            </a:r>
            <a:r>
              <a:rPr lang="en-US" sz="2400" dirty="0" err="1">
                <a:latin typeface="Times New Roman" panose="02020603050405020304" pitchFamily="18" charset="0"/>
              </a:rPr>
              <a:t>xa</a:t>
            </a:r>
            <a:r>
              <a:rPr lang="en-US" sz="2400" dirty="0">
                <a:latin typeface="Times New Roman" panose="02020603050405020304" pitchFamily="18" charset="0"/>
              </a:rPr>
              <a:t> </a:t>
            </a:r>
            <a:r>
              <a:rPr lang="en-US" sz="2400" dirty="0" err="1">
                <a:latin typeface="Times New Roman" panose="02020603050405020304" pitchFamily="18" charset="0"/>
              </a:rPr>
              <a:t>gần</a:t>
            </a:r>
            <a:r>
              <a:rPr lang="en-US" sz="2400" dirty="0">
                <a:latin typeface="Times New Roman" panose="02020603050405020304" pitchFamily="18" charset="0"/>
              </a:rPr>
              <a:t> </a:t>
            </a:r>
            <a:r>
              <a:rPr lang="en-US" sz="2400" dirty="0" err="1">
                <a:latin typeface="Times New Roman" panose="02020603050405020304" pitchFamily="18" charset="0"/>
              </a:rPr>
              <a:t>đều</a:t>
            </a:r>
            <a:r>
              <a:rPr lang="en-US" sz="2400" dirty="0">
                <a:latin typeface="Times New Roman" panose="02020603050405020304" pitchFamily="18" charset="0"/>
              </a:rPr>
              <a:t> hay</a:t>
            </a:r>
          </a:p>
          <a:p>
            <a:pPr algn="ctr">
              <a:spcBef>
                <a:spcPts val="600"/>
              </a:spcBef>
            </a:pPr>
            <a:r>
              <a:rPr lang="en-US" sz="2400" dirty="0">
                <a:latin typeface="Times New Roman" panose="02020603050405020304" pitchFamily="18" charset="0"/>
              </a:rPr>
              <a:t>Xin </a:t>
            </a:r>
            <a:r>
              <a:rPr lang="en-US" sz="2400" dirty="0" err="1">
                <a:latin typeface="Times New Roman" panose="02020603050405020304" pitchFamily="18" charset="0"/>
              </a:rPr>
              <a:t>đừng</a:t>
            </a:r>
            <a:r>
              <a:rPr lang="en-US" sz="2400" dirty="0">
                <a:latin typeface="Times New Roman" panose="02020603050405020304" pitchFamily="18" charset="0"/>
              </a:rPr>
              <a:t> e </a:t>
            </a:r>
            <a:r>
              <a:rPr lang="en-US" sz="2400" dirty="0" err="1">
                <a:latin typeface="Times New Roman" panose="02020603050405020304" pitchFamily="18" charset="0"/>
              </a:rPr>
              <a:t>ngại</a:t>
            </a:r>
            <a:r>
              <a:rPr lang="en-US" sz="2400" dirty="0">
                <a:latin typeface="Times New Roman" panose="02020603050405020304" pitchFamily="18" charset="0"/>
              </a:rPr>
              <a:t>, </a:t>
            </a:r>
            <a:r>
              <a:rPr lang="en-US" sz="2400" dirty="0" err="1">
                <a:latin typeface="Times New Roman" panose="02020603050405020304" pitchFamily="18" charset="0"/>
              </a:rPr>
              <a:t>xuống</a:t>
            </a:r>
            <a:r>
              <a:rPr lang="en-US" sz="2400" dirty="0">
                <a:latin typeface="Times New Roman" panose="02020603050405020304" pitchFamily="18" charset="0"/>
              </a:rPr>
              <a:t> </a:t>
            </a:r>
            <a:r>
              <a:rPr lang="en-US" sz="2400" dirty="0" err="1">
                <a:latin typeface="Times New Roman" panose="02020603050405020304" pitchFamily="18" charset="0"/>
              </a:rPr>
              <a:t>đây</a:t>
            </a:r>
            <a:r>
              <a:rPr lang="en-US" sz="2400" dirty="0">
                <a:latin typeface="Times New Roman" panose="02020603050405020304" pitchFamily="18" charset="0"/>
              </a:rPr>
              <a:t> </a:t>
            </a:r>
          </a:p>
          <a:p>
            <a:pPr algn="ctr">
              <a:spcBef>
                <a:spcPts val="600"/>
              </a:spcBef>
            </a:pPr>
            <a:r>
              <a:rPr lang="en-US" sz="2400" dirty="0">
                <a:latin typeface="Times New Roman" panose="02020603050405020304" pitchFamily="18" charset="0"/>
              </a:rPr>
              <a:t>Cho </a:t>
            </a:r>
            <a:r>
              <a:rPr lang="en-US" sz="2400" dirty="0" err="1">
                <a:latin typeface="Times New Roman" panose="02020603050405020304" pitchFamily="18" charset="0"/>
              </a:rPr>
              <a:t>tôi</a:t>
            </a:r>
            <a:r>
              <a:rPr lang="en-US" sz="2400" dirty="0">
                <a:latin typeface="Times New Roman" panose="02020603050405020304" pitchFamily="18" charset="0"/>
              </a:rPr>
              <a:t> </a:t>
            </a:r>
            <a:r>
              <a:rPr lang="en-US" sz="2400" dirty="0" err="1">
                <a:latin typeface="Times New Roman" panose="02020603050405020304" pitchFamily="18" charset="0"/>
              </a:rPr>
              <a:t>hôn</a:t>
            </a:r>
            <a:r>
              <a:rPr lang="en-US" sz="2400" dirty="0">
                <a:latin typeface="Times New Roman" panose="02020603050405020304" pitchFamily="18" charset="0"/>
              </a:rPr>
              <a:t> </a:t>
            </a:r>
            <a:r>
              <a:rPr lang="en-US" sz="2400" dirty="0" err="1">
                <a:latin typeface="Times New Roman" panose="02020603050405020304" pitchFamily="18" charset="0"/>
              </a:rPr>
              <a:t>bạn</a:t>
            </a:r>
            <a:r>
              <a:rPr lang="en-US" sz="2400" dirty="0">
                <a:latin typeface="Times New Roman" panose="02020603050405020304" pitchFamily="18" charset="0"/>
              </a:rPr>
              <a:t>, </a:t>
            </a:r>
            <a:r>
              <a:rPr lang="en-US" sz="2400" dirty="0" err="1">
                <a:latin typeface="Times New Roman" panose="02020603050405020304" pitchFamily="18" charset="0"/>
              </a:rPr>
              <a:t>tỏ</a:t>
            </a:r>
            <a:r>
              <a:rPr lang="en-US" sz="2400" dirty="0">
                <a:latin typeface="Times New Roman" panose="02020603050405020304" pitchFamily="18" charset="0"/>
              </a:rPr>
              <a:t> </a:t>
            </a:r>
            <a:r>
              <a:rPr lang="en-US" sz="2400" dirty="0" err="1">
                <a:latin typeface="Times New Roman" panose="02020603050405020304" pitchFamily="18" charset="0"/>
              </a:rPr>
              <a:t>bày</a:t>
            </a:r>
            <a:r>
              <a:rPr lang="en-US" sz="2400" dirty="0">
                <a:latin typeface="Times New Roman" panose="02020603050405020304" pitchFamily="18" charset="0"/>
              </a:rPr>
              <a:t> </a:t>
            </a:r>
            <a:r>
              <a:rPr lang="en-US" sz="2400" dirty="0" err="1">
                <a:latin typeface="Times New Roman" panose="02020603050405020304" pitchFamily="18" charset="0"/>
              </a:rPr>
              <a:t>tình</a:t>
            </a:r>
            <a:r>
              <a:rPr lang="en-US" sz="2400" dirty="0">
                <a:latin typeface="Times New Roman" panose="02020603050405020304" pitchFamily="18" charset="0"/>
              </a:rPr>
              <a:t> </a:t>
            </a:r>
            <a:r>
              <a:rPr lang="en-US" sz="2400" dirty="0" err="1">
                <a:latin typeface="Times New Roman" panose="02020603050405020304" pitchFamily="18" charset="0"/>
              </a:rPr>
              <a:t>thân</a:t>
            </a:r>
            <a:endParaRPr lang="en-US" sz="2800" dirty="0">
              <a:latin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71800" y="228600"/>
            <a:ext cx="7048500" cy="2246769"/>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Thứ</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Tư</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ngày</a:t>
            </a:r>
            <a:r>
              <a:rPr lang="en-US" sz="2800" b="1" dirty="0" smtClean="0">
                <a:latin typeface="Times New Roman" panose="02020603050405020304" pitchFamily="18" charset="0"/>
                <a:cs typeface="Times New Roman" panose="02020603050405020304" pitchFamily="18" charset="0"/>
              </a:rPr>
              <a:t> 20 </a:t>
            </a:r>
            <a:r>
              <a:rPr lang="en-US" sz="2800" b="1" dirty="0" err="1" smtClean="0">
                <a:latin typeface="Times New Roman" panose="02020603050405020304" pitchFamily="18" charset="0"/>
                <a:cs typeface="Times New Roman" panose="02020603050405020304" pitchFamily="18" charset="0"/>
              </a:rPr>
              <a:t>tháng</a:t>
            </a:r>
            <a:r>
              <a:rPr lang="en-US" sz="2800" b="1" dirty="0" smtClean="0">
                <a:latin typeface="Times New Roman" panose="02020603050405020304" pitchFamily="18" charset="0"/>
                <a:cs typeface="Times New Roman" panose="02020603050405020304" pitchFamily="18" charset="0"/>
              </a:rPr>
              <a:t> 10 </a:t>
            </a:r>
            <a:r>
              <a:rPr lang="en-US" sz="2800" b="1" dirty="0" err="1" smtClean="0">
                <a:latin typeface="Times New Roman" panose="02020603050405020304" pitchFamily="18" charset="0"/>
                <a:cs typeface="Times New Roman" panose="02020603050405020304" pitchFamily="18" charset="0"/>
              </a:rPr>
              <a:t>năm</a:t>
            </a:r>
            <a:r>
              <a:rPr lang="en-US" sz="2800" b="1" dirty="0" smtClean="0">
                <a:latin typeface="Times New Roman" panose="02020603050405020304" pitchFamily="18" charset="0"/>
                <a:cs typeface="Times New Roman" panose="02020603050405020304" pitchFamily="18" charset="0"/>
              </a:rPr>
              <a:t> 2021</a:t>
            </a:r>
          </a:p>
          <a:p>
            <a:pPr algn="ctr"/>
            <a:r>
              <a:rPr lang="en-US" sz="2800" b="1" dirty="0" err="1" smtClean="0">
                <a:latin typeface="Times New Roman" panose="02020603050405020304" pitchFamily="18" charset="0"/>
                <a:cs typeface="Times New Roman" panose="02020603050405020304" pitchFamily="18" charset="0"/>
              </a:rPr>
              <a:t>Tập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đọc</a:t>
            </a:r>
            <a:endParaRPr lang="en-US" sz="2800" b="1" dirty="0" smtClean="0">
              <a:latin typeface="Times New Roman" panose="02020603050405020304" pitchFamily="18" charset="0"/>
              <a:cs typeface="Times New Roman" panose="02020603050405020304" pitchFamily="18" charset="0"/>
            </a:endParaRPr>
          </a:p>
          <a:p>
            <a:pPr algn="ctr"/>
            <a:r>
              <a:rPr lang="en-US" sz="2800" b="1" dirty="0" smtClean="0">
                <a:solidFill>
                  <a:srgbClr val="FF0000"/>
                </a:solidFill>
                <a:latin typeface="Times New Roman" panose="02020603050405020304" pitchFamily="18" charset="0"/>
                <a:cs typeface="Times New Roman" panose="02020603050405020304" pitchFamily="18" charset="0"/>
              </a:rPr>
              <a:t>GÀ </a:t>
            </a:r>
            <a:r>
              <a:rPr lang="en-US" sz="2800" b="1" dirty="0">
                <a:solidFill>
                  <a:srgbClr val="FF0000"/>
                </a:solidFill>
                <a:latin typeface="Times New Roman" panose="02020603050405020304" pitchFamily="18" charset="0"/>
                <a:cs typeface="Times New Roman" panose="02020603050405020304" pitchFamily="18" charset="0"/>
              </a:rPr>
              <a:t>TRỐNG VÀ </a:t>
            </a:r>
            <a:r>
              <a:rPr lang="en-US" sz="2800" b="1" dirty="0" smtClean="0">
                <a:solidFill>
                  <a:srgbClr val="FF0000"/>
                </a:solidFill>
                <a:latin typeface="Times New Roman" panose="02020603050405020304" pitchFamily="18" charset="0"/>
                <a:cs typeface="Times New Roman" panose="02020603050405020304" pitchFamily="18" charset="0"/>
              </a:rPr>
              <a:t>CÁO</a:t>
            </a:r>
          </a:p>
          <a:p>
            <a:pPr algn="ctr"/>
            <a:endParaRPr lang="en-US" sz="2800" b="1" dirty="0">
              <a:solidFill>
                <a:srgbClr val="FF0000"/>
              </a:solidFill>
              <a:latin typeface="Times New Roman" panose="02020603050405020304" pitchFamily="18" charset="0"/>
              <a:cs typeface="Times New Roman" panose="02020603050405020304" pitchFamily="18" charset="0"/>
            </a:endParaRPr>
          </a:p>
          <a:p>
            <a:pPr algn="ct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6" name="Content Placeholder 2"/>
          <p:cNvSpPr txBox="1">
            <a:spLocks/>
          </p:cNvSpPr>
          <p:nvPr/>
        </p:nvSpPr>
        <p:spPr>
          <a:xfrm>
            <a:off x="1143000" y="3505201"/>
            <a:ext cx="10210800" cy="2819399"/>
          </a:xfrm>
          <a:prstGeom prst="rect">
            <a:avLst/>
          </a:prstGeom>
        </p:spPr>
        <p:txBody>
          <a:bodyPr>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panose="020B0604020202020204" pitchFamily="34" charset="0"/>
              <a:buNone/>
            </a:pP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Đoạn</a:t>
            </a:r>
            <a:r>
              <a:rPr lang="en-US" sz="4800" b="1" dirty="0" smtClean="0">
                <a:solidFill>
                  <a:srgbClr val="FF0000"/>
                </a:solidFill>
                <a:latin typeface="Times New Roman" panose="02020603050405020304" pitchFamily="18" charset="0"/>
                <a:cs typeface="Times New Roman" panose="02020603050405020304" pitchFamily="18" charset="0"/>
              </a:rPr>
              <a:t> 1 : </a:t>
            </a:r>
            <a:r>
              <a:rPr lang="en-US" altLang="en-US" sz="4800" b="1" dirty="0" err="1" smtClean="0">
                <a:solidFill>
                  <a:srgbClr val="000066"/>
                </a:solidFill>
                <a:latin typeface="Times New Roman" panose="02020603050405020304" pitchFamily="18" charset="0"/>
                <a:cs typeface="Times New Roman" panose="02020603050405020304" pitchFamily="18" charset="0"/>
              </a:rPr>
              <a:t>Nhác</a:t>
            </a:r>
            <a:r>
              <a:rPr lang="en-US" altLang="en-US" sz="4800" b="1" dirty="0" smtClean="0">
                <a:solidFill>
                  <a:srgbClr val="000066"/>
                </a:solidFill>
                <a:latin typeface="Times New Roman" panose="02020603050405020304" pitchFamily="18" charset="0"/>
                <a:cs typeface="Times New Roman" panose="02020603050405020304" pitchFamily="18" charset="0"/>
              </a:rPr>
              <a:t> </a:t>
            </a:r>
            <a:r>
              <a:rPr lang="en-US" altLang="en-US" sz="4800" b="1" dirty="0" err="1" smtClean="0">
                <a:solidFill>
                  <a:srgbClr val="000066"/>
                </a:solidFill>
                <a:latin typeface="Times New Roman" panose="02020603050405020304" pitchFamily="18" charset="0"/>
                <a:cs typeface="Times New Roman" panose="02020603050405020304" pitchFamily="18" charset="0"/>
              </a:rPr>
              <a:t>trông</a:t>
            </a:r>
            <a:r>
              <a:rPr lang="en-US" altLang="en-US" sz="4800" b="1" dirty="0" smtClean="0">
                <a:solidFill>
                  <a:srgbClr val="000066"/>
                </a:solidFill>
                <a:latin typeface="Times New Roman" panose="02020603050405020304" pitchFamily="18" charset="0"/>
                <a:cs typeface="Times New Roman" panose="02020603050405020304" pitchFamily="18" charset="0"/>
              </a:rPr>
              <a:t> …</a:t>
            </a:r>
            <a:r>
              <a:rPr lang="en-US" altLang="en-US" sz="4800" b="1" dirty="0" err="1" smtClean="0">
                <a:solidFill>
                  <a:srgbClr val="000066"/>
                </a:solidFill>
                <a:latin typeface="Times New Roman" panose="02020603050405020304" pitchFamily="18" charset="0"/>
                <a:cs typeface="Times New Roman" panose="02020603050405020304" pitchFamily="18" charset="0"/>
              </a:rPr>
              <a:t>đến</a:t>
            </a:r>
            <a:r>
              <a:rPr lang="en-US" altLang="en-US" sz="4800" b="1" dirty="0" smtClean="0">
                <a:solidFill>
                  <a:srgbClr val="000066"/>
                </a:solidFill>
                <a:latin typeface="Times New Roman" panose="02020603050405020304" pitchFamily="18" charset="0"/>
                <a:cs typeface="Times New Roman" panose="02020603050405020304" pitchFamily="18" charset="0"/>
              </a:rPr>
              <a:t> </a:t>
            </a:r>
            <a:r>
              <a:rPr lang="en-US" altLang="en-US" sz="4800" b="1" dirty="0" err="1" smtClean="0">
                <a:solidFill>
                  <a:srgbClr val="000066"/>
                </a:solidFill>
                <a:latin typeface="Times New Roman" panose="02020603050405020304" pitchFamily="18" charset="0"/>
                <a:cs typeface="Times New Roman" panose="02020603050405020304" pitchFamily="18" charset="0"/>
              </a:rPr>
              <a:t>tỏ</a:t>
            </a:r>
            <a:r>
              <a:rPr lang="en-US" altLang="en-US" sz="4800" b="1" dirty="0" smtClean="0">
                <a:solidFill>
                  <a:srgbClr val="000066"/>
                </a:solidFill>
                <a:latin typeface="Times New Roman" panose="02020603050405020304" pitchFamily="18" charset="0"/>
                <a:cs typeface="Times New Roman" panose="02020603050405020304" pitchFamily="18" charset="0"/>
              </a:rPr>
              <a:t> </a:t>
            </a:r>
            <a:r>
              <a:rPr lang="en-US" altLang="en-US" sz="4800" b="1" dirty="0" err="1" smtClean="0">
                <a:solidFill>
                  <a:srgbClr val="000066"/>
                </a:solidFill>
                <a:latin typeface="Times New Roman" panose="02020603050405020304" pitchFamily="18" charset="0"/>
                <a:cs typeface="Times New Roman" panose="02020603050405020304" pitchFamily="18" charset="0"/>
              </a:rPr>
              <a:t>bày</a:t>
            </a:r>
            <a:r>
              <a:rPr lang="en-US" altLang="en-US" sz="4800" b="1" dirty="0" smtClean="0">
                <a:solidFill>
                  <a:srgbClr val="000066"/>
                </a:solidFill>
                <a:latin typeface="Times New Roman" panose="02020603050405020304" pitchFamily="18" charset="0"/>
                <a:cs typeface="Times New Roman" panose="02020603050405020304" pitchFamily="18" charset="0"/>
              </a:rPr>
              <a:t> </a:t>
            </a:r>
            <a:r>
              <a:rPr lang="en-US" altLang="en-US" sz="4800" b="1" dirty="0" err="1" smtClean="0">
                <a:solidFill>
                  <a:srgbClr val="000066"/>
                </a:solidFill>
                <a:latin typeface="Times New Roman" panose="02020603050405020304" pitchFamily="18" charset="0"/>
                <a:cs typeface="Times New Roman" panose="02020603050405020304" pitchFamily="18" charset="0"/>
              </a:rPr>
              <a:t>tình</a:t>
            </a:r>
            <a:r>
              <a:rPr lang="en-US" altLang="en-US" sz="4800" b="1" dirty="0" smtClean="0">
                <a:solidFill>
                  <a:srgbClr val="000066"/>
                </a:solidFill>
                <a:latin typeface="Times New Roman" panose="02020603050405020304" pitchFamily="18" charset="0"/>
                <a:cs typeface="Times New Roman" panose="02020603050405020304" pitchFamily="18" charset="0"/>
              </a:rPr>
              <a:t> </a:t>
            </a:r>
            <a:r>
              <a:rPr lang="en-US" altLang="en-US" sz="4800" b="1" dirty="0" err="1" smtClean="0">
                <a:solidFill>
                  <a:srgbClr val="000066"/>
                </a:solidFill>
                <a:latin typeface="Times New Roman" panose="02020603050405020304" pitchFamily="18" charset="0"/>
                <a:cs typeface="Times New Roman" panose="02020603050405020304" pitchFamily="18" charset="0"/>
              </a:rPr>
              <a:t>thân</a:t>
            </a:r>
            <a:r>
              <a:rPr lang="en-US" altLang="en-US" sz="4800" b="1" dirty="0" smtClean="0">
                <a:solidFill>
                  <a:srgbClr val="000066"/>
                </a:solidFill>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en-US" sz="4800" b="1" dirty="0" smtClean="0">
                <a:latin typeface="Times New Roman" panose="02020603050405020304" pitchFamily="18" charset="0"/>
                <a:cs typeface="Times New Roman" panose="02020603050405020304" pitchFamily="18" charset="0"/>
              </a:rPr>
              <a:t>			</a:t>
            </a:r>
            <a:r>
              <a:rPr lang="en-US" sz="3800" b="1" dirty="0" smtClean="0">
                <a:solidFill>
                  <a:srgbClr val="00B050"/>
                </a:solidFill>
                <a:latin typeface="Times New Roman" panose="02020603050405020304" pitchFamily="18" charset="0"/>
                <a:cs typeface="Times New Roman" panose="02020603050405020304" pitchFamily="18" charset="0"/>
              </a:rPr>
              <a:t>(10 </a:t>
            </a:r>
            <a:r>
              <a:rPr lang="en-US" sz="3800" b="1" dirty="0" err="1" smtClean="0">
                <a:solidFill>
                  <a:srgbClr val="00B050"/>
                </a:solidFill>
                <a:latin typeface="Times New Roman" panose="02020603050405020304" pitchFamily="18" charset="0"/>
                <a:cs typeface="Times New Roman" panose="02020603050405020304" pitchFamily="18" charset="0"/>
              </a:rPr>
              <a:t>dòng</a:t>
            </a:r>
            <a:r>
              <a:rPr lang="en-US" sz="3800" b="1" dirty="0" smtClean="0">
                <a:solidFill>
                  <a:srgbClr val="00B050"/>
                </a:solidFill>
                <a:latin typeface="Times New Roman" panose="02020603050405020304" pitchFamily="18" charset="0"/>
                <a:cs typeface="Times New Roman" panose="02020603050405020304" pitchFamily="18" charset="0"/>
              </a:rPr>
              <a:t> </a:t>
            </a:r>
            <a:r>
              <a:rPr lang="en-US" sz="3800" b="1" dirty="0" err="1" smtClean="0">
                <a:solidFill>
                  <a:srgbClr val="00B050"/>
                </a:solidFill>
                <a:latin typeface="Times New Roman" panose="02020603050405020304" pitchFamily="18" charset="0"/>
                <a:cs typeface="Times New Roman" panose="02020603050405020304" pitchFamily="18" charset="0"/>
              </a:rPr>
              <a:t>đầu</a:t>
            </a:r>
            <a:r>
              <a:rPr lang="en-US" sz="3800" b="1" dirty="0" smtClean="0">
                <a:solidFill>
                  <a:srgbClr val="00B050"/>
                </a:solidFill>
                <a:latin typeface="Times New Roman" panose="02020603050405020304" pitchFamily="18" charset="0"/>
                <a:cs typeface="Times New Roman" panose="02020603050405020304" pitchFamily="18" charset="0"/>
              </a:rPr>
              <a:t>)</a:t>
            </a:r>
          </a:p>
          <a:p>
            <a:pPr algn="just">
              <a:buFont typeface="Arial" panose="020B0604020202020204" pitchFamily="34" charset="0"/>
              <a:buNone/>
            </a:pP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Đoạn</a:t>
            </a:r>
            <a:r>
              <a:rPr lang="en-US" sz="4800" b="1" dirty="0" smtClean="0">
                <a:solidFill>
                  <a:srgbClr val="FF0000"/>
                </a:solidFill>
                <a:latin typeface="Times New Roman" panose="02020603050405020304" pitchFamily="18" charset="0"/>
                <a:cs typeface="Times New Roman" panose="02020603050405020304" pitchFamily="18" charset="0"/>
              </a:rPr>
              <a:t> 2 : </a:t>
            </a:r>
            <a:r>
              <a:rPr lang="en-US" altLang="en-US" sz="4800" b="1" dirty="0" err="1" smtClean="0">
                <a:solidFill>
                  <a:srgbClr val="000066"/>
                </a:solidFill>
                <a:latin typeface="Times New Roman" panose="02020603050405020304" pitchFamily="18" charset="0"/>
                <a:cs typeface="Times New Roman" panose="02020603050405020304" pitchFamily="18" charset="0"/>
              </a:rPr>
              <a:t>Nghe</a:t>
            </a:r>
            <a:r>
              <a:rPr lang="en-US" altLang="en-US" sz="4800" b="1" dirty="0" smtClean="0">
                <a:solidFill>
                  <a:srgbClr val="000066"/>
                </a:solidFill>
                <a:latin typeface="Times New Roman" panose="02020603050405020304" pitchFamily="18" charset="0"/>
                <a:cs typeface="Times New Roman" panose="02020603050405020304" pitchFamily="18" charset="0"/>
              </a:rPr>
              <a:t> </a:t>
            </a:r>
            <a:r>
              <a:rPr lang="en-US" altLang="en-US" sz="4800" b="1" dirty="0" err="1" smtClean="0">
                <a:solidFill>
                  <a:srgbClr val="000066"/>
                </a:solidFill>
                <a:latin typeface="Times New Roman" panose="02020603050405020304" pitchFamily="18" charset="0"/>
                <a:cs typeface="Times New Roman" panose="02020603050405020304" pitchFamily="18" charset="0"/>
              </a:rPr>
              <a:t>lời</a:t>
            </a:r>
            <a:r>
              <a:rPr lang="en-US" altLang="en-US" sz="4800" b="1" dirty="0" smtClean="0">
                <a:solidFill>
                  <a:srgbClr val="000066"/>
                </a:solidFill>
                <a:latin typeface="Times New Roman" panose="02020603050405020304" pitchFamily="18" charset="0"/>
                <a:cs typeface="Times New Roman" panose="02020603050405020304" pitchFamily="18" charset="0"/>
              </a:rPr>
              <a:t> </a:t>
            </a:r>
            <a:r>
              <a:rPr lang="en-US" altLang="en-US" sz="4800" b="1" dirty="0" err="1" smtClean="0">
                <a:solidFill>
                  <a:srgbClr val="000066"/>
                </a:solidFill>
                <a:latin typeface="Times New Roman" panose="02020603050405020304" pitchFamily="18" charset="0"/>
                <a:cs typeface="Times New Roman" panose="02020603050405020304" pitchFamily="18" charset="0"/>
              </a:rPr>
              <a:t>Cáo</a:t>
            </a:r>
            <a:r>
              <a:rPr lang="en-US" altLang="en-US" sz="4800" b="1" dirty="0" smtClean="0">
                <a:solidFill>
                  <a:srgbClr val="000066"/>
                </a:solidFill>
                <a:latin typeface="Times New Roman" panose="02020603050405020304" pitchFamily="18" charset="0"/>
                <a:cs typeface="Times New Roman" panose="02020603050405020304" pitchFamily="18" charset="0"/>
              </a:rPr>
              <a:t>…</a:t>
            </a:r>
            <a:r>
              <a:rPr lang="en-US" altLang="en-US" sz="4800" b="1" dirty="0" err="1" smtClean="0">
                <a:solidFill>
                  <a:srgbClr val="000066"/>
                </a:solidFill>
                <a:latin typeface="Times New Roman" panose="02020603050405020304" pitchFamily="18" charset="0"/>
                <a:cs typeface="Times New Roman" panose="02020603050405020304" pitchFamily="18" charset="0"/>
              </a:rPr>
              <a:t>đến</a:t>
            </a:r>
            <a:r>
              <a:rPr lang="en-US" altLang="en-US" sz="4800" b="1" dirty="0" smtClean="0">
                <a:solidFill>
                  <a:srgbClr val="000066"/>
                </a:solidFill>
                <a:latin typeface="Times New Roman" panose="02020603050405020304" pitchFamily="18" charset="0"/>
                <a:cs typeface="Times New Roman" panose="02020603050405020304" pitchFamily="18" charset="0"/>
              </a:rPr>
              <a:t> loan tin </a:t>
            </a:r>
            <a:r>
              <a:rPr lang="en-US" altLang="en-US" sz="4800" b="1" dirty="0" err="1" smtClean="0">
                <a:solidFill>
                  <a:srgbClr val="000066"/>
                </a:solidFill>
                <a:latin typeface="Times New Roman" panose="02020603050405020304" pitchFamily="18" charset="0"/>
                <a:cs typeface="Times New Roman" panose="02020603050405020304" pitchFamily="18" charset="0"/>
              </a:rPr>
              <a:t>này</a:t>
            </a:r>
            <a:r>
              <a:rPr lang="en-US" altLang="en-US" sz="4800" b="1" dirty="0" smtClean="0">
                <a:solidFill>
                  <a:srgbClr val="000066"/>
                </a:solidFill>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en-US" sz="4800" b="1" dirty="0" smtClean="0">
                <a:solidFill>
                  <a:srgbClr val="000066"/>
                </a:solidFill>
                <a:latin typeface="Times New Roman" panose="02020603050405020304" pitchFamily="18" charset="0"/>
                <a:cs typeface="Times New Roman" panose="02020603050405020304" pitchFamily="18" charset="0"/>
              </a:rPr>
              <a:t>			</a:t>
            </a:r>
            <a:r>
              <a:rPr lang="en-US" sz="3800" b="1" dirty="0" smtClean="0">
                <a:solidFill>
                  <a:srgbClr val="00B050"/>
                </a:solidFill>
                <a:latin typeface="Times New Roman" panose="02020603050405020304" pitchFamily="18" charset="0"/>
                <a:cs typeface="Times New Roman" panose="02020603050405020304" pitchFamily="18" charset="0"/>
              </a:rPr>
              <a:t>(6 </a:t>
            </a:r>
            <a:r>
              <a:rPr lang="en-US" sz="3800" b="1" dirty="0" err="1" smtClean="0">
                <a:solidFill>
                  <a:srgbClr val="00B050"/>
                </a:solidFill>
                <a:latin typeface="Times New Roman" panose="02020603050405020304" pitchFamily="18" charset="0"/>
                <a:cs typeface="Times New Roman" panose="02020603050405020304" pitchFamily="18" charset="0"/>
              </a:rPr>
              <a:t>dòng</a:t>
            </a:r>
            <a:r>
              <a:rPr lang="en-US" sz="3800" b="1" dirty="0" smtClean="0">
                <a:solidFill>
                  <a:srgbClr val="00B050"/>
                </a:solidFill>
                <a:latin typeface="Times New Roman" panose="02020603050405020304" pitchFamily="18" charset="0"/>
                <a:cs typeface="Times New Roman" panose="02020603050405020304" pitchFamily="18" charset="0"/>
              </a:rPr>
              <a:t> </a:t>
            </a:r>
            <a:r>
              <a:rPr lang="en-US" sz="3800" b="1" dirty="0" err="1" smtClean="0">
                <a:solidFill>
                  <a:srgbClr val="00B050"/>
                </a:solidFill>
                <a:latin typeface="Times New Roman" panose="02020603050405020304" pitchFamily="18" charset="0"/>
                <a:cs typeface="Times New Roman" panose="02020603050405020304" pitchFamily="18" charset="0"/>
              </a:rPr>
              <a:t>tiếp</a:t>
            </a:r>
            <a:r>
              <a:rPr lang="en-US" sz="3800" b="1" dirty="0" smtClean="0">
                <a:solidFill>
                  <a:srgbClr val="00B050"/>
                </a:solidFill>
                <a:latin typeface="Times New Roman" panose="02020603050405020304" pitchFamily="18" charset="0"/>
                <a:cs typeface="Times New Roman" panose="02020603050405020304" pitchFamily="18" charset="0"/>
              </a:rPr>
              <a:t> </a:t>
            </a:r>
            <a:r>
              <a:rPr lang="en-US" sz="3800" b="1" dirty="0" err="1" smtClean="0">
                <a:solidFill>
                  <a:srgbClr val="00B050"/>
                </a:solidFill>
                <a:latin typeface="Times New Roman" panose="02020603050405020304" pitchFamily="18" charset="0"/>
                <a:cs typeface="Times New Roman" panose="02020603050405020304" pitchFamily="18" charset="0"/>
              </a:rPr>
              <a:t>theo</a:t>
            </a:r>
            <a:r>
              <a:rPr lang="en-US" sz="3800" b="1" dirty="0" smtClean="0">
                <a:solidFill>
                  <a:srgbClr val="00B050"/>
                </a:solidFill>
                <a:latin typeface="Times New Roman" panose="02020603050405020304" pitchFamily="18" charset="0"/>
                <a:cs typeface="Times New Roman" panose="02020603050405020304" pitchFamily="18" charset="0"/>
              </a:rPr>
              <a:t>)</a:t>
            </a:r>
          </a:p>
          <a:p>
            <a:pPr>
              <a:buFont typeface="Arial" panose="020B0604020202020204" pitchFamily="34" charset="0"/>
              <a:buNone/>
            </a:pP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err="1" smtClean="0">
                <a:solidFill>
                  <a:srgbClr val="FF0000"/>
                </a:solidFill>
                <a:latin typeface="Times New Roman" panose="02020603050405020304" pitchFamily="18" charset="0"/>
                <a:cs typeface="Times New Roman" panose="02020603050405020304" pitchFamily="18" charset="0"/>
              </a:rPr>
              <a:t>Đoạn</a:t>
            </a:r>
            <a:r>
              <a:rPr lang="en-US" sz="4800" b="1" dirty="0" smtClean="0">
                <a:solidFill>
                  <a:srgbClr val="FF0000"/>
                </a:solidFill>
                <a:latin typeface="Times New Roman" panose="02020603050405020304" pitchFamily="18" charset="0"/>
                <a:cs typeface="Times New Roman" panose="02020603050405020304" pitchFamily="18" charset="0"/>
              </a:rPr>
              <a:t> 3 :</a:t>
            </a:r>
            <a:r>
              <a:rPr lang="en-US" sz="4800" b="1" dirty="0" smtClean="0">
                <a:latin typeface="Times New Roman" panose="02020603050405020304" pitchFamily="18" charset="0"/>
                <a:cs typeface="Times New Roman" panose="02020603050405020304" pitchFamily="18" charset="0"/>
              </a:rPr>
              <a:t> </a:t>
            </a:r>
            <a:r>
              <a:rPr lang="en-US" altLang="en-US" sz="4800" b="1" dirty="0" err="1" smtClean="0">
                <a:solidFill>
                  <a:srgbClr val="000066"/>
                </a:solidFill>
                <a:latin typeface="Times New Roman" panose="02020603050405020304" pitchFamily="18" charset="0"/>
                <a:cs typeface="Times New Roman" panose="02020603050405020304" pitchFamily="18" charset="0"/>
              </a:rPr>
              <a:t>Cáo</a:t>
            </a:r>
            <a:r>
              <a:rPr lang="en-US" altLang="en-US" sz="4800" b="1" dirty="0" smtClean="0">
                <a:solidFill>
                  <a:srgbClr val="000066"/>
                </a:solidFill>
                <a:latin typeface="Times New Roman" panose="02020603050405020304" pitchFamily="18" charset="0"/>
                <a:cs typeface="Times New Roman" panose="02020603050405020304" pitchFamily="18" charset="0"/>
              </a:rPr>
              <a:t> </a:t>
            </a:r>
            <a:r>
              <a:rPr lang="en-US" altLang="en-US" sz="4800" b="1" dirty="0" err="1" smtClean="0">
                <a:solidFill>
                  <a:srgbClr val="000066"/>
                </a:solidFill>
                <a:latin typeface="Times New Roman" panose="02020603050405020304" pitchFamily="18" charset="0"/>
                <a:cs typeface="Times New Roman" panose="02020603050405020304" pitchFamily="18" charset="0"/>
              </a:rPr>
              <a:t>nghe</a:t>
            </a:r>
            <a:r>
              <a:rPr lang="en-US" altLang="en-US" sz="4800" b="1" dirty="0" smtClean="0">
                <a:solidFill>
                  <a:srgbClr val="000066"/>
                </a:solidFill>
                <a:latin typeface="Times New Roman" panose="02020603050405020304" pitchFamily="18" charset="0"/>
                <a:cs typeface="Times New Roman" panose="02020603050405020304" pitchFamily="18" charset="0"/>
              </a:rPr>
              <a:t>… </a:t>
            </a:r>
            <a:r>
              <a:rPr lang="en-US" altLang="en-US" sz="4800" b="1" dirty="0" err="1" smtClean="0">
                <a:solidFill>
                  <a:srgbClr val="000066"/>
                </a:solidFill>
                <a:latin typeface="Times New Roman" panose="02020603050405020304" pitchFamily="18" charset="0"/>
                <a:cs typeface="Times New Roman" panose="02020603050405020304" pitchFamily="18" charset="0"/>
              </a:rPr>
              <a:t>đến</a:t>
            </a:r>
            <a:r>
              <a:rPr lang="en-US" altLang="en-US" sz="4800" b="1" dirty="0" smtClean="0">
                <a:solidFill>
                  <a:srgbClr val="000066"/>
                </a:solidFill>
                <a:latin typeface="Times New Roman" panose="02020603050405020304" pitchFamily="18" charset="0"/>
                <a:cs typeface="Times New Roman" panose="02020603050405020304" pitchFamily="18" charset="0"/>
              </a:rPr>
              <a:t> </a:t>
            </a:r>
            <a:r>
              <a:rPr lang="en-US" altLang="en-US" sz="4800" b="1" dirty="0" err="1" smtClean="0">
                <a:solidFill>
                  <a:srgbClr val="000066"/>
                </a:solidFill>
                <a:latin typeface="Times New Roman" panose="02020603050405020304" pitchFamily="18" charset="0"/>
                <a:cs typeface="Times New Roman" panose="02020603050405020304" pitchFamily="18" charset="0"/>
              </a:rPr>
              <a:t>làm</a:t>
            </a:r>
            <a:r>
              <a:rPr lang="en-US" altLang="en-US" sz="4800" b="1" dirty="0" smtClean="0">
                <a:solidFill>
                  <a:srgbClr val="000066"/>
                </a:solidFill>
                <a:latin typeface="Times New Roman" panose="02020603050405020304" pitchFamily="18" charset="0"/>
                <a:cs typeface="Times New Roman" panose="02020603050405020304" pitchFamily="18" charset="0"/>
              </a:rPr>
              <a:t> </a:t>
            </a:r>
            <a:r>
              <a:rPr lang="en-US" altLang="en-US" sz="4800" b="1" dirty="0" err="1" smtClean="0">
                <a:solidFill>
                  <a:srgbClr val="000066"/>
                </a:solidFill>
                <a:latin typeface="Times New Roman" panose="02020603050405020304" pitchFamily="18" charset="0"/>
                <a:cs typeface="Times New Roman" panose="02020603050405020304" pitchFamily="18" charset="0"/>
              </a:rPr>
              <a:t>gì</a:t>
            </a:r>
            <a:r>
              <a:rPr lang="en-US" altLang="en-US" sz="4800" b="1" dirty="0" smtClean="0">
                <a:solidFill>
                  <a:srgbClr val="000066"/>
                </a:solidFill>
                <a:latin typeface="Times New Roman" panose="02020603050405020304" pitchFamily="18" charset="0"/>
                <a:cs typeface="Times New Roman" panose="02020603050405020304" pitchFamily="18" charset="0"/>
              </a:rPr>
              <a:t> </a:t>
            </a:r>
            <a:r>
              <a:rPr lang="en-US" altLang="en-US" sz="4800" b="1" dirty="0" err="1" smtClean="0">
                <a:solidFill>
                  <a:srgbClr val="000066"/>
                </a:solidFill>
                <a:latin typeface="Times New Roman" panose="02020603050405020304" pitchFamily="18" charset="0"/>
                <a:cs typeface="Times New Roman" panose="02020603050405020304" pitchFamily="18" charset="0"/>
              </a:rPr>
              <a:t>được</a:t>
            </a:r>
            <a:r>
              <a:rPr lang="en-US" altLang="en-US" sz="4800" b="1" dirty="0" smtClean="0">
                <a:solidFill>
                  <a:srgbClr val="000066"/>
                </a:solidFill>
                <a:latin typeface="Times New Roman" panose="02020603050405020304" pitchFamily="18" charset="0"/>
                <a:cs typeface="Times New Roman" panose="02020603050405020304" pitchFamily="18" charset="0"/>
              </a:rPr>
              <a:t> </a:t>
            </a:r>
            <a:r>
              <a:rPr lang="en-US" altLang="en-US" sz="4800" b="1" dirty="0" err="1" smtClean="0">
                <a:solidFill>
                  <a:srgbClr val="000066"/>
                </a:solidFill>
                <a:latin typeface="Times New Roman" panose="02020603050405020304" pitchFamily="18" charset="0"/>
                <a:cs typeface="Times New Roman" panose="02020603050405020304" pitchFamily="18" charset="0"/>
              </a:rPr>
              <a:t>ai</a:t>
            </a:r>
            <a:r>
              <a:rPr lang="en-US" altLang="en-US" sz="4800" b="1" dirty="0" smtClean="0">
                <a:solidFill>
                  <a:srgbClr val="000066"/>
                </a:solidFill>
                <a:latin typeface="Times New Roman" panose="02020603050405020304" pitchFamily="18" charset="0"/>
                <a:cs typeface="Times New Roman" panose="02020603050405020304" pitchFamily="18" charset="0"/>
              </a:rPr>
              <a:t>. </a:t>
            </a:r>
          </a:p>
          <a:p>
            <a:pPr>
              <a:buFont typeface="Arial" panose="020B0604020202020204" pitchFamily="34" charset="0"/>
              <a:buNone/>
            </a:pPr>
            <a:r>
              <a:rPr lang="en-US" sz="4800" b="1" dirty="0" smtClean="0">
                <a:solidFill>
                  <a:srgbClr val="000066"/>
                </a:solidFill>
                <a:latin typeface="Times New Roman" panose="02020603050405020304" pitchFamily="18" charset="0"/>
                <a:cs typeface="Times New Roman" panose="02020603050405020304" pitchFamily="18" charset="0"/>
              </a:rPr>
              <a:t>			</a:t>
            </a:r>
            <a:r>
              <a:rPr lang="en-US" sz="3800" b="1" dirty="0" smtClean="0">
                <a:solidFill>
                  <a:srgbClr val="00B050"/>
                </a:solidFill>
                <a:latin typeface="Times New Roman" panose="02020603050405020304" pitchFamily="18" charset="0"/>
                <a:cs typeface="Times New Roman" panose="02020603050405020304" pitchFamily="18" charset="0"/>
              </a:rPr>
              <a:t>(4 </a:t>
            </a:r>
            <a:r>
              <a:rPr lang="en-US" sz="3800" b="1" dirty="0" err="1" smtClean="0">
                <a:solidFill>
                  <a:srgbClr val="00B050"/>
                </a:solidFill>
                <a:latin typeface="Times New Roman" panose="02020603050405020304" pitchFamily="18" charset="0"/>
                <a:cs typeface="Times New Roman" panose="02020603050405020304" pitchFamily="18" charset="0"/>
              </a:rPr>
              <a:t>dòng</a:t>
            </a:r>
            <a:r>
              <a:rPr lang="en-US" sz="3800" b="1" dirty="0" smtClean="0">
                <a:solidFill>
                  <a:srgbClr val="00B050"/>
                </a:solidFill>
                <a:latin typeface="Times New Roman" panose="02020603050405020304" pitchFamily="18" charset="0"/>
                <a:cs typeface="Times New Roman" panose="02020603050405020304" pitchFamily="18" charset="0"/>
              </a:rPr>
              <a:t> </a:t>
            </a:r>
            <a:r>
              <a:rPr lang="en-US" sz="3800" b="1" dirty="0" err="1" smtClean="0">
                <a:solidFill>
                  <a:srgbClr val="00B050"/>
                </a:solidFill>
                <a:latin typeface="Times New Roman" panose="02020603050405020304" pitchFamily="18" charset="0"/>
                <a:cs typeface="Times New Roman" panose="02020603050405020304" pitchFamily="18" charset="0"/>
              </a:rPr>
              <a:t>cuối</a:t>
            </a:r>
            <a:r>
              <a:rPr lang="en-US" sz="3800" b="1" dirty="0" smtClean="0">
                <a:solidFill>
                  <a:srgbClr val="00B050"/>
                </a:solidFill>
                <a:latin typeface="Times New Roman" panose="02020603050405020304" pitchFamily="18" charset="0"/>
                <a:cs typeface="Times New Roman" panose="02020603050405020304" pitchFamily="18" charset="0"/>
              </a:rPr>
              <a:t>)</a:t>
            </a:r>
            <a:endParaRPr lang="en-US" sz="3800" b="1" dirty="0">
              <a:solidFill>
                <a:srgbClr val="00B050"/>
              </a:solidFill>
              <a:latin typeface="Times New Roman" panose="02020603050405020304" pitchFamily="18" charset="0"/>
              <a:cs typeface="Times New Roman" panose="02020603050405020304" pitchFamily="18" charset="0"/>
            </a:endParaRPr>
          </a:p>
        </p:txBody>
      </p:sp>
      <p:sp>
        <p:nvSpPr>
          <p:cNvPr id="7" name="Title 1"/>
          <p:cNvSpPr txBox="1">
            <a:spLocks/>
          </p:cNvSpPr>
          <p:nvPr/>
        </p:nvSpPr>
        <p:spPr>
          <a:xfrm>
            <a:off x="963769" y="2194775"/>
            <a:ext cx="8229600" cy="114300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smtClean="0">
                <a:latin typeface="Times New Roman" panose="02020603050405020304" pitchFamily="18" charset="0"/>
                <a:cs typeface="Times New Roman" panose="02020603050405020304" pitchFamily="18" charset="0"/>
              </a:rPr>
              <a:t>Bài thơ chia làm 3 đoạn</a:t>
            </a:r>
            <a:endParaRPr lang="en-US" sz="4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2734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linds(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linds(horizontal)">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linds(horizontal)">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blinds(horizontal)">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blinds(horizontal)">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blinds(horizontal)">
                                      <p:cBhvr>
                                        <p:cTn id="3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60189" y="2212258"/>
            <a:ext cx="2895600" cy="646331"/>
          </a:xfrm>
          <a:prstGeom prst="rect">
            <a:avLst/>
          </a:prstGeom>
          <a:noFill/>
        </p:spPr>
        <p:txBody>
          <a:bodyPr wrap="square" rtlCol="0">
            <a:spAutoFit/>
          </a:bodyPr>
          <a:lstStyle/>
          <a:p>
            <a:pPr algn="ctr"/>
            <a:r>
              <a:rPr lang="en-US" sz="3600" b="1" dirty="0" err="1" smtClean="0">
                <a:solidFill>
                  <a:srgbClr val="002060"/>
                </a:solidFill>
                <a:latin typeface="Times New Roman" panose="02020603050405020304" pitchFamily="18" charset="0"/>
                <a:cs typeface="Times New Roman" panose="02020603050405020304" pitchFamily="18" charset="0"/>
              </a:rPr>
              <a:t>Giọng</a:t>
            </a:r>
            <a:r>
              <a:rPr lang="en-US" sz="3600" b="1" dirty="0" smtClean="0">
                <a:solidFill>
                  <a:srgbClr val="002060"/>
                </a:solidFill>
                <a:latin typeface="Times New Roman" panose="02020603050405020304" pitchFamily="18" charset="0"/>
                <a:cs typeface="Times New Roman" panose="02020603050405020304" pitchFamily="18" charset="0"/>
              </a:rPr>
              <a:t> </a:t>
            </a:r>
            <a:r>
              <a:rPr lang="en-US" sz="3600" b="1" dirty="0" err="1">
                <a:solidFill>
                  <a:srgbClr val="002060"/>
                </a:solidFill>
                <a:latin typeface="Times New Roman" panose="02020603050405020304" pitchFamily="18" charset="0"/>
                <a:cs typeface="Times New Roman" panose="02020603050405020304" pitchFamily="18" charset="0"/>
              </a:rPr>
              <a:t>đọc</a:t>
            </a:r>
            <a:endParaRPr lang="en-US" sz="3600" b="1" dirty="0">
              <a:solidFill>
                <a:srgbClr val="002060"/>
              </a:solidFill>
              <a:latin typeface="Times New Roman" panose="02020603050405020304" pitchFamily="18" charset="0"/>
              <a:cs typeface="Times New Roman" panose="02020603050405020304" pitchFamily="18" charset="0"/>
            </a:endParaRPr>
          </a:p>
        </p:txBody>
      </p:sp>
      <p:sp>
        <p:nvSpPr>
          <p:cNvPr id="13" name="Speech Bubble: Rectangle 12"/>
          <p:cNvSpPr/>
          <p:nvPr/>
        </p:nvSpPr>
        <p:spPr>
          <a:xfrm>
            <a:off x="685800" y="2888744"/>
            <a:ext cx="10824693" cy="3126525"/>
          </a:xfrm>
          <a:prstGeom prst="wedgeRectCallout">
            <a:avLst>
              <a:gd name="adj1" fmla="val -63521"/>
              <a:gd name="adj2" fmla="val 717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Toàn</a:t>
            </a:r>
            <a:r>
              <a:rPr lang="en-US" sz="4000" dirty="0" smtClean="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bài</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đọc</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với</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giọng</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vui</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dí</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dỏm</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thể</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hiện</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đúng</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tính</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cách</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của</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nhân</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vật</a:t>
            </a:r>
            <a:r>
              <a:rPr lang="en-US" sz="4000" dirty="0">
                <a:solidFill>
                  <a:schemeClr val="tx1"/>
                </a:solidFill>
                <a:latin typeface="Times New Roman" pitchFamily="18" charset="0"/>
                <a:cs typeface="Times New Roman" pitchFamily="18" charset="0"/>
              </a:rPr>
              <a:t>. </a:t>
            </a:r>
          </a:p>
          <a:p>
            <a:pPr algn="just"/>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Lời</a:t>
            </a:r>
            <a:r>
              <a:rPr lang="en-US" sz="4000" dirty="0" smtClean="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Cáo</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giả</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giọng</a:t>
            </a:r>
            <a:r>
              <a:rPr lang="en-US" sz="4000" dirty="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thân</a:t>
            </a:r>
            <a:r>
              <a:rPr lang="en-US" sz="4000" dirty="0" smtClean="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thiện</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rồi</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sợ</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hãi</a:t>
            </a:r>
            <a:r>
              <a:rPr lang="en-US" sz="4000" dirty="0">
                <a:solidFill>
                  <a:schemeClr val="tx1"/>
                </a:solidFill>
                <a:latin typeface="Times New Roman" pitchFamily="18" charset="0"/>
                <a:cs typeface="Times New Roman" pitchFamily="18" charset="0"/>
              </a:rPr>
              <a:t>.</a:t>
            </a:r>
          </a:p>
          <a:p>
            <a:pPr algn="just"/>
            <a:r>
              <a:rPr lang="en-US" sz="4000" dirty="0" smtClean="0">
                <a:solidFill>
                  <a:schemeClr val="tx1"/>
                </a:solidFill>
                <a:latin typeface="Times New Roman" pitchFamily="18" charset="0"/>
                <a:cs typeface="Times New Roman" pitchFamily="18" charset="0"/>
              </a:rPr>
              <a:t>	</a:t>
            </a:r>
            <a:r>
              <a:rPr lang="en-US" sz="4000" dirty="0" err="1" smtClean="0">
                <a:solidFill>
                  <a:schemeClr val="tx1"/>
                </a:solidFill>
                <a:latin typeface="Times New Roman" pitchFamily="18" charset="0"/>
                <a:cs typeface="Times New Roman" pitchFamily="18" charset="0"/>
              </a:rPr>
              <a:t>Lời</a:t>
            </a:r>
            <a:r>
              <a:rPr lang="en-US" sz="4000" dirty="0" smtClean="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Gà</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thông</a:t>
            </a:r>
            <a:r>
              <a:rPr lang="en-US" sz="4000" dirty="0">
                <a:solidFill>
                  <a:schemeClr val="tx1"/>
                </a:solidFill>
                <a:latin typeface="Times New Roman" pitchFamily="18" charset="0"/>
                <a:cs typeface="Times New Roman" pitchFamily="18" charset="0"/>
              </a:rPr>
              <a:t> minh, </a:t>
            </a:r>
            <a:r>
              <a:rPr lang="en-US" sz="4000" dirty="0" err="1">
                <a:solidFill>
                  <a:schemeClr val="tx1"/>
                </a:solidFill>
                <a:latin typeface="Times New Roman" pitchFamily="18" charset="0"/>
                <a:cs typeface="Times New Roman" pitchFamily="18" charset="0"/>
              </a:rPr>
              <a:t>ngọt</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ngào</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hù</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dọa</a:t>
            </a:r>
            <a:r>
              <a:rPr lang="en-US" sz="4000" dirty="0">
                <a:solidFill>
                  <a:schemeClr val="tx1"/>
                </a:solidFill>
                <a:latin typeface="Times New Roman" pitchFamily="18" charset="0"/>
                <a:cs typeface="Times New Roman" pitchFamily="18" charset="0"/>
              </a:rPr>
              <a:t> </a:t>
            </a:r>
            <a:r>
              <a:rPr lang="en-US" sz="4000" dirty="0" err="1">
                <a:solidFill>
                  <a:schemeClr val="tx1"/>
                </a:solidFill>
                <a:latin typeface="Times New Roman" pitchFamily="18" charset="0"/>
                <a:cs typeface="Times New Roman" pitchFamily="18" charset="0"/>
              </a:rPr>
              <a:t>Cáo</a:t>
            </a:r>
            <a:r>
              <a:rPr lang="en-US" sz="4000" dirty="0">
                <a:solidFill>
                  <a:schemeClr val="tx1"/>
                </a:solidFill>
                <a:latin typeface="Times New Roman" pitchFamily="18" charset="0"/>
                <a:cs typeface="Times New Roman" pitchFamily="18" charset="0"/>
              </a:rPr>
              <a:t>.</a:t>
            </a:r>
          </a:p>
        </p:txBody>
      </p:sp>
      <p:sp>
        <p:nvSpPr>
          <p:cNvPr id="5" name="TextBox 4"/>
          <p:cNvSpPr txBox="1"/>
          <p:nvPr/>
        </p:nvSpPr>
        <p:spPr>
          <a:xfrm>
            <a:off x="2971800" y="228600"/>
            <a:ext cx="7048500" cy="2246769"/>
          </a:xfrm>
          <a:prstGeom prst="rect">
            <a:avLst/>
          </a:prstGeom>
          <a:noFill/>
        </p:spPr>
        <p:txBody>
          <a:bodyPr wrap="square" rtlCol="0">
            <a:spAutoFit/>
          </a:bodyPr>
          <a:lstStyle/>
          <a:p>
            <a:pPr algn="ctr"/>
            <a:r>
              <a:rPr lang="en-US" sz="2800" b="1" dirty="0" err="1" smtClean="0">
                <a:latin typeface="Times New Roman" panose="02020603050405020304" pitchFamily="18" charset="0"/>
                <a:cs typeface="Times New Roman" panose="02020603050405020304" pitchFamily="18" charset="0"/>
              </a:rPr>
              <a:t>Thứ</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Tư</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ngày</a:t>
            </a:r>
            <a:r>
              <a:rPr lang="en-US" sz="2800" b="1" dirty="0" smtClean="0">
                <a:latin typeface="Times New Roman" panose="02020603050405020304" pitchFamily="18" charset="0"/>
                <a:cs typeface="Times New Roman" panose="02020603050405020304" pitchFamily="18" charset="0"/>
              </a:rPr>
              <a:t> 20 </a:t>
            </a:r>
            <a:r>
              <a:rPr lang="en-US" sz="2800" b="1" dirty="0" err="1" smtClean="0">
                <a:latin typeface="Times New Roman" panose="02020603050405020304" pitchFamily="18" charset="0"/>
                <a:cs typeface="Times New Roman" panose="02020603050405020304" pitchFamily="18" charset="0"/>
              </a:rPr>
              <a:t>tháng</a:t>
            </a:r>
            <a:r>
              <a:rPr lang="en-US" sz="2800" b="1" dirty="0" smtClean="0">
                <a:latin typeface="Times New Roman" panose="02020603050405020304" pitchFamily="18" charset="0"/>
                <a:cs typeface="Times New Roman" panose="02020603050405020304" pitchFamily="18" charset="0"/>
              </a:rPr>
              <a:t> 10 </a:t>
            </a:r>
            <a:r>
              <a:rPr lang="en-US" sz="2800" b="1" dirty="0" err="1" smtClean="0">
                <a:latin typeface="Times New Roman" panose="02020603050405020304" pitchFamily="18" charset="0"/>
                <a:cs typeface="Times New Roman" panose="02020603050405020304" pitchFamily="18" charset="0"/>
              </a:rPr>
              <a:t>năm</a:t>
            </a:r>
            <a:r>
              <a:rPr lang="en-US" sz="2800" b="1" dirty="0" smtClean="0">
                <a:latin typeface="Times New Roman" panose="02020603050405020304" pitchFamily="18" charset="0"/>
                <a:cs typeface="Times New Roman" panose="02020603050405020304" pitchFamily="18" charset="0"/>
              </a:rPr>
              <a:t> 2021</a:t>
            </a:r>
          </a:p>
          <a:p>
            <a:pPr algn="ctr"/>
            <a:r>
              <a:rPr lang="en-US" sz="2800" b="1" dirty="0" err="1" smtClean="0">
                <a:latin typeface="Times New Roman" panose="02020603050405020304" pitchFamily="18" charset="0"/>
                <a:cs typeface="Times New Roman" panose="02020603050405020304" pitchFamily="18" charset="0"/>
              </a:rPr>
              <a:t>Tập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đọc</a:t>
            </a:r>
            <a:endParaRPr lang="en-US" sz="2800" b="1" dirty="0" smtClean="0">
              <a:latin typeface="Times New Roman" panose="02020603050405020304" pitchFamily="18" charset="0"/>
              <a:cs typeface="Times New Roman" panose="02020603050405020304" pitchFamily="18" charset="0"/>
            </a:endParaRPr>
          </a:p>
          <a:p>
            <a:pPr algn="ctr"/>
            <a:r>
              <a:rPr lang="en-US" sz="2800" b="1" dirty="0" smtClean="0">
                <a:solidFill>
                  <a:srgbClr val="FF0000"/>
                </a:solidFill>
                <a:latin typeface="Times New Roman" panose="02020603050405020304" pitchFamily="18" charset="0"/>
                <a:cs typeface="Times New Roman" panose="02020603050405020304" pitchFamily="18" charset="0"/>
              </a:rPr>
              <a:t>GÀ </a:t>
            </a:r>
            <a:r>
              <a:rPr lang="en-US" sz="2800" b="1" dirty="0">
                <a:solidFill>
                  <a:srgbClr val="FF0000"/>
                </a:solidFill>
                <a:latin typeface="Times New Roman" panose="02020603050405020304" pitchFamily="18" charset="0"/>
                <a:cs typeface="Times New Roman" panose="02020603050405020304" pitchFamily="18" charset="0"/>
              </a:rPr>
              <a:t>TRỐNG VÀ </a:t>
            </a:r>
            <a:r>
              <a:rPr lang="en-US" sz="2800" b="1" dirty="0" smtClean="0">
                <a:solidFill>
                  <a:srgbClr val="FF0000"/>
                </a:solidFill>
                <a:latin typeface="Times New Roman" panose="02020603050405020304" pitchFamily="18" charset="0"/>
                <a:cs typeface="Times New Roman" panose="02020603050405020304" pitchFamily="18" charset="0"/>
              </a:rPr>
              <a:t>CÁO</a:t>
            </a:r>
          </a:p>
          <a:p>
            <a:pPr algn="ctr"/>
            <a:endParaRPr lang="en-US" sz="2800" b="1" dirty="0">
              <a:solidFill>
                <a:srgbClr val="FF0000"/>
              </a:solidFill>
              <a:latin typeface="Times New Roman" panose="02020603050405020304" pitchFamily="18" charset="0"/>
              <a:cs typeface="Times New Roman" panose="02020603050405020304" pitchFamily="18" charset="0"/>
            </a:endParaRPr>
          </a:p>
          <a:p>
            <a:pPr algn="ct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335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10269"/>
          <a:stretch>
            <a:fillRect/>
          </a:stretch>
        </p:blipFill>
        <p:spPr>
          <a:xfrm>
            <a:off x="0" y="0"/>
            <a:ext cx="12192000" cy="6858000"/>
          </a:xfrm>
          <a:prstGeom prst="rect">
            <a:avLst/>
          </a:prstGeom>
        </p:spPr>
      </p:pic>
      <p:sp>
        <p:nvSpPr>
          <p:cNvPr id="3" name="Rectangle: Rounded Corners 2"/>
          <p:cNvSpPr/>
          <p:nvPr/>
        </p:nvSpPr>
        <p:spPr>
          <a:xfrm>
            <a:off x="228600" y="152400"/>
            <a:ext cx="11734800" cy="65532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Text Box 4"/>
          <p:cNvSpPr txBox="1">
            <a:spLocks noChangeArrowheads="1"/>
          </p:cNvSpPr>
          <p:nvPr/>
        </p:nvSpPr>
        <p:spPr bwMode="auto">
          <a:xfrm>
            <a:off x="6019800" y="1045715"/>
            <a:ext cx="5638800" cy="4478149"/>
          </a:xfrm>
          <a:prstGeom prst="rect">
            <a:avLst/>
          </a:prstGeom>
          <a:noFill/>
          <a:ln w="9525">
            <a:noFill/>
            <a:miter lim="800000"/>
          </a:ln>
          <a:effectLst/>
        </p:spPr>
        <p:txBody>
          <a:bodyPr wrap="square">
            <a:spAutoFit/>
          </a:bodyPr>
          <a:lstStyle/>
          <a:p>
            <a:pPr algn="ctr">
              <a:spcBef>
                <a:spcPts val="600"/>
              </a:spcBef>
            </a:pPr>
            <a:r>
              <a:rPr lang="en-US" sz="2400" b="1" dirty="0">
                <a:solidFill>
                  <a:srgbClr val="00B050"/>
                </a:solidFill>
                <a:latin typeface="Times New Roman" panose="02020603050405020304" pitchFamily="18" charset="0"/>
              </a:rPr>
              <a:t>Nghe </a:t>
            </a:r>
            <a:r>
              <a:rPr lang="en-US" sz="2400" b="1" dirty="0" err="1">
                <a:solidFill>
                  <a:srgbClr val="00B050"/>
                </a:solidFill>
                <a:latin typeface="Times New Roman" panose="02020603050405020304" pitchFamily="18" charset="0"/>
              </a:rPr>
              <a:t>lời</a:t>
            </a:r>
            <a:r>
              <a:rPr lang="en-US" sz="2400" b="1" dirty="0">
                <a:solidFill>
                  <a:srgbClr val="00B050"/>
                </a:solidFill>
                <a:latin typeface="Times New Roman" panose="02020603050405020304" pitchFamily="18" charset="0"/>
              </a:rPr>
              <a:t> </a:t>
            </a:r>
            <a:r>
              <a:rPr lang="en-US" sz="2400" b="1" dirty="0" err="1">
                <a:solidFill>
                  <a:srgbClr val="00B050"/>
                </a:solidFill>
                <a:latin typeface="Times New Roman" panose="02020603050405020304" pitchFamily="18" charset="0"/>
              </a:rPr>
              <a:t>Cáo</a:t>
            </a:r>
            <a:r>
              <a:rPr lang="en-US" sz="2400" b="1" dirty="0">
                <a:solidFill>
                  <a:srgbClr val="00B050"/>
                </a:solidFill>
                <a:latin typeface="Times New Roman" panose="02020603050405020304" pitchFamily="18" charset="0"/>
              </a:rPr>
              <a:t> </a:t>
            </a:r>
            <a:r>
              <a:rPr lang="en-US" sz="2400" b="1" dirty="0" err="1">
                <a:solidFill>
                  <a:srgbClr val="00B050"/>
                </a:solidFill>
                <a:latin typeface="Times New Roman" panose="02020603050405020304" pitchFamily="18" charset="0"/>
              </a:rPr>
              <a:t>dụ</a:t>
            </a:r>
            <a:r>
              <a:rPr lang="en-US" sz="2400" b="1" dirty="0">
                <a:solidFill>
                  <a:srgbClr val="00B050"/>
                </a:solidFill>
                <a:latin typeface="Times New Roman" panose="02020603050405020304" pitchFamily="18" charset="0"/>
              </a:rPr>
              <a:t> </a:t>
            </a:r>
            <a:r>
              <a:rPr lang="en-US" sz="2400" b="1" dirty="0" err="1">
                <a:solidFill>
                  <a:srgbClr val="00B050"/>
                </a:solidFill>
                <a:latin typeface="Times New Roman" panose="02020603050405020304" pitchFamily="18" charset="0"/>
              </a:rPr>
              <a:t>thiệt</a:t>
            </a:r>
            <a:r>
              <a:rPr lang="en-US" sz="2400" b="1" dirty="0">
                <a:solidFill>
                  <a:srgbClr val="00B050"/>
                </a:solidFill>
                <a:latin typeface="Times New Roman" panose="02020603050405020304" pitchFamily="18" charset="0"/>
              </a:rPr>
              <a:t> </a:t>
            </a:r>
            <a:r>
              <a:rPr lang="en-US" sz="2400" b="1" dirty="0" err="1">
                <a:solidFill>
                  <a:srgbClr val="00B050"/>
                </a:solidFill>
                <a:latin typeface="Times New Roman" panose="02020603050405020304" pitchFamily="18" charset="0"/>
              </a:rPr>
              <a:t>hơn</a:t>
            </a:r>
            <a:endParaRPr lang="en-US" sz="2400" b="1" dirty="0">
              <a:solidFill>
                <a:srgbClr val="00B050"/>
              </a:solidFill>
              <a:latin typeface="Times New Roman" panose="02020603050405020304" pitchFamily="18" charset="0"/>
            </a:endParaRPr>
          </a:p>
          <a:p>
            <a:pPr algn="ctr">
              <a:spcBef>
                <a:spcPts val="600"/>
              </a:spcBef>
            </a:pPr>
            <a:r>
              <a:rPr lang="en-US" sz="2400" b="1" dirty="0" err="1">
                <a:solidFill>
                  <a:srgbClr val="00B050"/>
                </a:solidFill>
                <a:latin typeface="Times New Roman" panose="02020603050405020304" pitchFamily="18" charset="0"/>
              </a:rPr>
              <a:t>Gà</a:t>
            </a:r>
            <a:r>
              <a:rPr lang="en-US" sz="2400" b="1" dirty="0">
                <a:solidFill>
                  <a:srgbClr val="00B050"/>
                </a:solidFill>
                <a:latin typeface="Times New Roman" panose="02020603050405020304" pitchFamily="18" charset="0"/>
              </a:rPr>
              <a:t> </a:t>
            </a:r>
            <a:r>
              <a:rPr lang="en-US" sz="2400" b="1" dirty="0" err="1">
                <a:solidFill>
                  <a:srgbClr val="00B050"/>
                </a:solidFill>
                <a:latin typeface="Times New Roman" panose="02020603050405020304" pitchFamily="18" charset="0"/>
              </a:rPr>
              <a:t>rằng</a:t>
            </a:r>
            <a:r>
              <a:rPr lang="en-US" sz="2400" b="1" dirty="0">
                <a:solidFill>
                  <a:srgbClr val="00B050"/>
                </a:solidFill>
                <a:latin typeface="Times New Roman" panose="02020603050405020304" pitchFamily="18" charset="0"/>
              </a:rPr>
              <a:t>: “Xin </a:t>
            </a:r>
            <a:r>
              <a:rPr lang="en-US" sz="2400" b="1" dirty="0" err="1">
                <a:solidFill>
                  <a:srgbClr val="00B050"/>
                </a:solidFill>
                <a:latin typeface="Times New Roman" panose="02020603050405020304" pitchFamily="18" charset="0"/>
              </a:rPr>
              <a:t>được</a:t>
            </a:r>
            <a:r>
              <a:rPr lang="en-US" sz="2400" b="1" dirty="0">
                <a:solidFill>
                  <a:srgbClr val="00B050"/>
                </a:solidFill>
                <a:latin typeface="Times New Roman" panose="02020603050405020304" pitchFamily="18" charset="0"/>
              </a:rPr>
              <a:t> </a:t>
            </a:r>
            <a:r>
              <a:rPr lang="en-US" sz="2400" b="1" dirty="0" err="1">
                <a:solidFill>
                  <a:srgbClr val="00B050"/>
                </a:solidFill>
                <a:latin typeface="Times New Roman" panose="02020603050405020304" pitchFamily="18" charset="0"/>
              </a:rPr>
              <a:t>ghi</a:t>
            </a:r>
            <a:r>
              <a:rPr lang="en-US" sz="2400" b="1" dirty="0">
                <a:solidFill>
                  <a:srgbClr val="00B050"/>
                </a:solidFill>
                <a:latin typeface="Times New Roman" panose="02020603050405020304" pitchFamily="18" charset="0"/>
              </a:rPr>
              <a:t> </a:t>
            </a:r>
            <a:r>
              <a:rPr lang="en-US" sz="2400" b="1" dirty="0" err="1">
                <a:solidFill>
                  <a:srgbClr val="00B050"/>
                </a:solidFill>
                <a:latin typeface="Times New Roman" panose="02020603050405020304" pitchFamily="18" charset="0"/>
              </a:rPr>
              <a:t>ơn</a:t>
            </a:r>
            <a:r>
              <a:rPr lang="en-US" sz="2400" b="1" dirty="0">
                <a:solidFill>
                  <a:srgbClr val="00B050"/>
                </a:solidFill>
                <a:latin typeface="Times New Roman" panose="02020603050405020304" pitchFamily="18" charset="0"/>
              </a:rPr>
              <a:t> </a:t>
            </a:r>
            <a:r>
              <a:rPr lang="en-US" sz="2400" b="1" dirty="0" err="1">
                <a:solidFill>
                  <a:srgbClr val="00B050"/>
                </a:solidFill>
                <a:latin typeface="Times New Roman" panose="02020603050405020304" pitchFamily="18" charset="0"/>
              </a:rPr>
              <a:t>trong</a:t>
            </a:r>
            <a:r>
              <a:rPr lang="en-US" sz="2400" b="1" dirty="0">
                <a:solidFill>
                  <a:srgbClr val="00B050"/>
                </a:solidFill>
                <a:latin typeface="Times New Roman" panose="02020603050405020304" pitchFamily="18" charset="0"/>
              </a:rPr>
              <a:t> </a:t>
            </a:r>
            <a:r>
              <a:rPr lang="en-US" sz="2400" b="1" dirty="0" err="1">
                <a:solidFill>
                  <a:srgbClr val="00B050"/>
                </a:solidFill>
                <a:latin typeface="Times New Roman" panose="02020603050405020304" pitchFamily="18" charset="0"/>
              </a:rPr>
              <a:t>lòng</a:t>
            </a:r>
            <a:endParaRPr lang="en-US" sz="2400" b="1" dirty="0">
              <a:solidFill>
                <a:srgbClr val="00B050"/>
              </a:solidFill>
              <a:latin typeface="Times New Roman" panose="02020603050405020304" pitchFamily="18" charset="0"/>
            </a:endParaRPr>
          </a:p>
          <a:p>
            <a:pPr algn="ctr">
              <a:spcBef>
                <a:spcPts val="600"/>
              </a:spcBef>
            </a:pPr>
            <a:r>
              <a:rPr lang="en-US" sz="2400" b="1" dirty="0" err="1">
                <a:solidFill>
                  <a:srgbClr val="00B050"/>
                </a:solidFill>
                <a:latin typeface="Times New Roman" panose="02020603050405020304" pitchFamily="18" charset="0"/>
              </a:rPr>
              <a:t>Hòa</a:t>
            </a:r>
            <a:r>
              <a:rPr lang="en-US" sz="2400" b="1" dirty="0">
                <a:solidFill>
                  <a:srgbClr val="00B050"/>
                </a:solidFill>
                <a:latin typeface="Times New Roman" panose="02020603050405020304" pitchFamily="18" charset="0"/>
              </a:rPr>
              <a:t> </a:t>
            </a:r>
            <a:r>
              <a:rPr lang="en-US" sz="2400" b="1" dirty="0" err="1">
                <a:solidFill>
                  <a:srgbClr val="00B050"/>
                </a:solidFill>
                <a:latin typeface="Times New Roman" panose="02020603050405020304" pitchFamily="18" charset="0"/>
              </a:rPr>
              <a:t>bình</a:t>
            </a:r>
            <a:r>
              <a:rPr lang="en-US" sz="2400" b="1" dirty="0">
                <a:solidFill>
                  <a:srgbClr val="00B050"/>
                </a:solidFill>
                <a:latin typeface="Times New Roman" panose="02020603050405020304" pitchFamily="18" charset="0"/>
              </a:rPr>
              <a:t> </a:t>
            </a:r>
            <a:r>
              <a:rPr lang="en-US" sz="2400" b="1" dirty="0" err="1">
                <a:solidFill>
                  <a:srgbClr val="00B050"/>
                </a:solidFill>
                <a:latin typeface="Times New Roman" panose="02020603050405020304" pitchFamily="18" charset="0"/>
              </a:rPr>
              <a:t>gà</a:t>
            </a:r>
            <a:r>
              <a:rPr lang="en-US" sz="2400" b="1" dirty="0">
                <a:solidFill>
                  <a:srgbClr val="00B050"/>
                </a:solidFill>
                <a:latin typeface="Times New Roman" panose="02020603050405020304" pitchFamily="18" charset="0"/>
              </a:rPr>
              <a:t> </a:t>
            </a:r>
            <a:r>
              <a:rPr lang="en-US" sz="2400" b="1" dirty="0" err="1">
                <a:solidFill>
                  <a:srgbClr val="00B050"/>
                </a:solidFill>
                <a:latin typeface="Times New Roman" panose="02020603050405020304" pitchFamily="18" charset="0"/>
              </a:rPr>
              <a:t>cáo</a:t>
            </a:r>
            <a:r>
              <a:rPr lang="en-US" sz="2400" b="1" dirty="0">
                <a:solidFill>
                  <a:srgbClr val="00B050"/>
                </a:solidFill>
                <a:latin typeface="Times New Roman" panose="02020603050405020304" pitchFamily="18" charset="0"/>
              </a:rPr>
              <a:t> </a:t>
            </a:r>
            <a:r>
              <a:rPr lang="en-US" sz="2400" b="1" dirty="0" err="1">
                <a:solidFill>
                  <a:srgbClr val="00B050"/>
                </a:solidFill>
                <a:latin typeface="Times New Roman" panose="02020603050405020304" pitchFamily="18" charset="0"/>
              </a:rPr>
              <a:t>sống</a:t>
            </a:r>
            <a:r>
              <a:rPr lang="en-US" sz="2400" b="1" dirty="0">
                <a:solidFill>
                  <a:srgbClr val="00B050"/>
                </a:solidFill>
                <a:latin typeface="Times New Roman" panose="02020603050405020304" pitchFamily="18" charset="0"/>
              </a:rPr>
              <a:t> </a:t>
            </a:r>
            <a:r>
              <a:rPr lang="en-US" sz="2400" b="1" dirty="0" err="1">
                <a:solidFill>
                  <a:srgbClr val="00B050"/>
                </a:solidFill>
                <a:latin typeface="Times New Roman" panose="02020603050405020304" pitchFamily="18" charset="0"/>
              </a:rPr>
              <a:t>chung</a:t>
            </a:r>
            <a:endParaRPr lang="en-US" sz="2400" b="1" dirty="0">
              <a:solidFill>
                <a:srgbClr val="00B050"/>
              </a:solidFill>
              <a:latin typeface="Times New Roman" panose="02020603050405020304" pitchFamily="18" charset="0"/>
            </a:endParaRPr>
          </a:p>
          <a:p>
            <a:pPr algn="ctr">
              <a:spcBef>
                <a:spcPts val="600"/>
              </a:spcBef>
            </a:pPr>
            <a:r>
              <a:rPr lang="en-US" sz="2400" b="1" dirty="0" err="1">
                <a:solidFill>
                  <a:srgbClr val="00B050"/>
                </a:solidFill>
                <a:latin typeface="Times New Roman" panose="02020603050405020304" pitchFamily="18" charset="0"/>
              </a:rPr>
              <a:t>Mừng</a:t>
            </a:r>
            <a:r>
              <a:rPr lang="en-US" sz="2400" b="1" dirty="0">
                <a:solidFill>
                  <a:srgbClr val="00B050"/>
                </a:solidFill>
                <a:latin typeface="Times New Roman" panose="02020603050405020304" pitchFamily="18" charset="0"/>
              </a:rPr>
              <a:t> </a:t>
            </a:r>
            <a:r>
              <a:rPr lang="en-US" sz="2400" b="1" dirty="0" err="1">
                <a:solidFill>
                  <a:srgbClr val="00B050"/>
                </a:solidFill>
                <a:latin typeface="Times New Roman" panose="02020603050405020304" pitchFamily="18" charset="0"/>
              </a:rPr>
              <a:t>này</a:t>
            </a:r>
            <a:r>
              <a:rPr lang="en-US" sz="2400" b="1" dirty="0">
                <a:solidFill>
                  <a:srgbClr val="00B050"/>
                </a:solidFill>
                <a:latin typeface="Times New Roman" panose="02020603050405020304" pitchFamily="18" charset="0"/>
              </a:rPr>
              <a:t> </a:t>
            </a:r>
            <a:r>
              <a:rPr lang="en-US" sz="2400" b="1" dirty="0" err="1">
                <a:solidFill>
                  <a:srgbClr val="00B050"/>
                </a:solidFill>
                <a:latin typeface="Times New Roman" panose="02020603050405020304" pitchFamily="18" charset="0"/>
              </a:rPr>
              <a:t>còn</a:t>
            </a:r>
            <a:r>
              <a:rPr lang="en-US" sz="2400" b="1" dirty="0">
                <a:solidFill>
                  <a:srgbClr val="00B050"/>
                </a:solidFill>
                <a:latin typeface="Times New Roman" panose="02020603050405020304" pitchFamily="18" charset="0"/>
              </a:rPr>
              <a:t> </a:t>
            </a:r>
            <a:r>
              <a:rPr lang="en-US" sz="2400" b="1" dirty="0" err="1">
                <a:solidFill>
                  <a:srgbClr val="00B050"/>
                </a:solidFill>
                <a:latin typeface="Times New Roman" panose="02020603050405020304" pitchFamily="18" charset="0"/>
              </a:rPr>
              <a:t>có</a:t>
            </a:r>
            <a:r>
              <a:rPr lang="en-US" sz="2400" b="1" dirty="0">
                <a:solidFill>
                  <a:srgbClr val="00B050"/>
                </a:solidFill>
                <a:latin typeface="Times New Roman" panose="02020603050405020304" pitchFamily="18" charset="0"/>
              </a:rPr>
              <a:t> tin </a:t>
            </a:r>
            <a:r>
              <a:rPr lang="en-US" sz="2400" b="1" dirty="0" err="1">
                <a:solidFill>
                  <a:srgbClr val="00B050"/>
                </a:solidFill>
                <a:latin typeface="Times New Roman" panose="02020603050405020304" pitchFamily="18" charset="0"/>
              </a:rPr>
              <a:t>mừng</a:t>
            </a:r>
            <a:r>
              <a:rPr lang="en-US" sz="2400" b="1" dirty="0">
                <a:solidFill>
                  <a:srgbClr val="00B050"/>
                </a:solidFill>
                <a:latin typeface="Times New Roman" panose="02020603050405020304" pitchFamily="18" charset="0"/>
              </a:rPr>
              <a:t> </a:t>
            </a:r>
            <a:r>
              <a:rPr lang="en-US" sz="2400" b="1" dirty="0" err="1">
                <a:solidFill>
                  <a:srgbClr val="00B050"/>
                </a:solidFill>
                <a:latin typeface="Times New Roman" panose="02020603050405020304" pitchFamily="18" charset="0"/>
              </a:rPr>
              <a:t>nào</a:t>
            </a:r>
            <a:r>
              <a:rPr lang="en-US" sz="2400" b="1" dirty="0">
                <a:solidFill>
                  <a:srgbClr val="00B050"/>
                </a:solidFill>
                <a:latin typeface="Times New Roman" panose="02020603050405020304" pitchFamily="18" charset="0"/>
              </a:rPr>
              <a:t> </a:t>
            </a:r>
            <a:r>
              <a:rPr lang="en-US" sz="2400" b="1" dirty="0" err="1">
                <a:solidFill>
                  <a:srgbClr val="00B050"/>
                </a:solidFill>
                <a:latin typeface="Times New Roman" panose="02020603050405020304" pitchFamily="18" charset="0"/>
              </a:rPr>
              <a:t>hơn</a:t>
            </a:r>
            <a:endParaRPr lang="en-US" sz="2400" b="1" dirty="0">
              <a:solidFill>
                <a:srgbClr val="00B050"/>
              </a:solidFill>
              <a:latin typeface="Times New Roman" panose="02020603050405020304" pitchFamily="18" charset="0"/>
            </a:endParaRPr>
          </a:p>
          <a:p>
            <a:pPr algn="ctr">
              <a:spcBef>
                <a:spcPts val="600"/>
              </a:spcBef>
            </a:pPr>
            <a:r>
              <a:rPr lang="en-US" sz="2400" b="1" dirty="0" err="1">
                <a:solidFill>
                  <a:srgbClr val="00B050"/>
                </a:solidFill>
                <a:latin typeface="Times New Roman" panose="02020603050405020304" pitchFamily="18" charset="0"/>
              </a:rPr>
              <a:t>Kìa</a:t>
            </a:r>
            <a:r>
              <a:rPr lang="en-US" sz="2400" b="1" dirty="0">
                <a:solidFill>
                  <a:srgbClr val="00B050"/>
                </a:solidFill>
                <a:latin typeface="Times New Roman" panose="02020603050405020304" pitchFamily="18" charset="0"/>
              </a:rPr>
              <a:t>, </a:t>
            </a:r>
            <a:r>
              <a:rPr lang="en-US" sz="2400" b="1" dirty="0" err="1">
                <a:solidFill>
                  <a:srgbClr val="00B050"/>
                </a:solidFill>
                <a:latin typeface="Times New Roman" panose="02020603050405020304" pitchFamily="18" charset="0"/>
              </a:rPr>
              <a:t>tôi</a:t>
            </a:r>
            <a:r>
              <a:rPr lang="en-US" sz="2400" b="1" dirty="0">
                <a:solidFill>
                  <a:srgbClr val="00B050"/>
                </a:solidFill>
                <a:latin typeface="Times New Roman" panose="02020603050405020304" pitchFamily="18" charset="0"/>
              </a:rPr>
              <a:t> </a:t>
            </a:r>
            <a:r>
              <a:rPr lang="en-US" sz="2400" b="1" dirty="0" err="1">
                <a:solidFill>
                  <a:srgbClr val="00B050"/>
                </a:solidFill>
                <a:latin typeface="Times New Roman" panose="02020603050405020304" pitchFamily="18" charset="0"/>
              </a:rPr>
              <a:t>thấy</a:t>
            </a:r>
            <a:r>
              <a:rPr lang="en-US" sz="2400" b="1" dirty="0">
                <a:solidFill>
                  <a:srgbClr val="00B050"/>
                </a:solidFill>
                <a:latin typeface="Times New Roman" panose="02020603050405020304" pitchFamily="18" charset="0"/>
              </a:rPr>
              <a:t> </a:t>
            </a:r>
            <a:r>
              <a:rPr lang="en-US" sz="2400" b="1" dirty="0" err="1">
                <a:solidFill>
                  <a:srgbClr val="00B050"/>
                </a:solidFill>
                <a:latin typeface="Times New Roman" panose="02020603050405020304" pitchFamily="18" charset="0"/>
              </a:rPr>
              <a:t>cặp</a:t>
            </a:r>
            <a:r>
              <a:rPr lang="en-US" sz="2400" b="1" dirty="0">
                <a:solidFill>
                  <a:srgbClr val="00B050"/>
                </a:solidFill>
                <a:latin typeface="Times New Roman" panose="02020603050405020304" pitchFamily="18" charset="0"/>
              </a:rPr>
              <a:t> </a:t>
            </a:r>
            <a:r>
              <a:rPr lang="en-US" sz="2400" b="1" dirty="0" err="1">
                <a:solidFill>
                  <a:srgbClr val="00B050"/>
                </a:solidFill>
                <a:latin typeface="Times New Roman" panose="02020603050405020304" pitchFamily="18" charset="0"/>
              </a:rPr>
              <a:t>chó</a:t>
            </a:r>
            <a:r>
              <a:rPr lang="en-US" sz="2400" b="1" dirty="0">
                <a:solidFill>
                  <a:srgbClr val="00B050"/>
                </a:solidFill>
                <a:latin typeface="Times New Roman" panose="02020603050405020304" pitchFamily="18" charset="0"/>
              </a:rPr>
              <a:t> </a:t>
            </a:r>
            <a:r>
              <a:rPr lang="en-US" sz="2400" b="1" dirty="0" err="1">
                <a:solidFill>
                  <a:srgbClr val="00B050"/>
                </a:solidFill>
                <a:latin typeface="Times New Roman" panose="02020603050405020304" pitchFamily="18" charset="0"/>
              </a:rPr>
              <a:t>săn</a:t>
            </a:r>
            <a:endParaRPr lang="en-US" sz="2400" b="1" dirty="0">
              <a:solidFill>
                <a:srgbClr val="00B050"/>
              </a:solidFill>
              <a:latin typeface="Times New Roman" panose="02020603050405020304" pitchFamily="18" charset="0"/>
            </a:endParaRPr>
          </a:p>
          <a:p>
            <a:pPr algn="ctr">
              <a:spcBef>
                <a:spcPts val="600"/>
              </a:spcBef>
            </a:pPr>
            <a:r>
              <a:rPr lang="en-US" sz="2400" b="1" dirty="0" err="1">
                <a:solidFill>
                  <a:srgbClr val="00B050"/>
                </a:solidFill>
                <a:latin typeface="Times New Roman" panose="02020603050405020304" pitchFamily="18" charset="0"/>
              </a:rPr>
              <a:t>Từ</a:t>
            </a:r>
            <a:r>
              <a:rPr lang="en-US" sz="2400" b="1" dirty="0">
                <a:solidFill>
                  <a:srgbClr val="00B050"/>
                </a:solidFill>
                <a:latin typeface="Times New Roman" panose="02020603050405020304" pitchFamily="18" charset="0"/>
              </a:rPr>
              <a:t> </a:t>
            </a:r>
            <a:r>
              <a:rPr lang="en-US" sz="2400" b="1" dirty="0" err="1">
                <a:solidFill>
                  <a:srgbClr val="00B050"/>
                </a:solidFill>
                <a:latin typeface="Times New Roman" panose="02020603050405020304" pitchFamily="18" charset="0"/>
              </a:rPr>
              <a:t>xa</a:t>
            </a:r>
            <a:r>
              <a:rPr lang="en-US" sz="2400" b="1" dirty="0">
                <a:solidFill>
                  <a:srgbClr val="00B050"/>
                </a:solidFill>
                <a:latin typeface="Times New Roman" panose="02020603050405020304" pitchFamily="18" charset="0"/>
              </a:rPr>
              <a:t> </a:t>
            </a:r>
            <a:r>
              <a:rPr lang="en-US" sz="2400" b="1" dirty="0" err="1">
                <a:solidFill>
                  <a:srgbClr val="00B050"/>
                </a:solidFill>
                <a:latin typeface="Times New Roman" panose="02020603050405020304" pitchFamily="18" charset="0"/>
              </a:rPr>
              <a:t>chạy</a:t>
            </a:r>
            <a:r>
              <a:rPr lang="en-US" sz="2400" b="1" dirty="0">
                <a:solidFill>
                  <a:srgbClr val="00B050"/>
                </a:solidFill>
                <a:latin typeface="Times New Roman" panose="02020603050405020304" pitchFamily="18" charset="0"/>
              </a:rPr>
              <a:t> </a:t>
            </a:r>
            <a:r>
              <a:rPr lang="en-US" sz="2400" b="1" dirty="0" err="1">
                <a:solidFill>
                  <a:srgbClr val="00B050"/>
                </a:solidFill>
                <a:latin typeface="Times New Roman" panose="02020603050405020304" pitchFamily="18" charset="0"/>
              </a:rPr>
              <a:t>lại</a:t>
            </a:r>
            <a:r>
              <a:rPr lang="en-US" sz="2400" b="1" dirty="0">
                <a:solidFill>
                  <a:srgbClr val="00B050"/>
                </a:solidFill>
                <a:latin typeface="Times New Roman" panose="02020603050405020304" pitchFamily="18" charset="0"/>
              </a:rPr>
              <a:t>, </a:t>
            </a:r>
            <a:r>
              <a:rPr lang="en-US" sz="2400" b="1" dirty="0" err="1">
                <a:solidFill>
                  <a:srgbClr val="00B050"/>
                </a:solidFill>
                <a:latin typeface="Times New Roman" panose="02020603050405020304" pitchFamily="18" charset="0"/>
              </a:rPr>
              <a:t>chắc</a:t>
            </a:r>
            <a:r>
              <a:rPr lang="en-US" sz="2400" b="1" dirty="0">
                <a:solidFill>
                  <a:srgbClr val="00B050"/>
                </a:solidFill>
                <a:latin typeface="Times New Roman" panose="02020603050405020304" pitchFamily="18" charset="0"/>
              </a:rPr>
              <a:t> loan tin </a:t>
            </a:r>
            <a:r>
              <a:rPr lang="en-US" sz="2400" b="1" dirty="0" err="1">
                <a:solidFill>
                  <a:srgbClr val="00B050"/>
                </a:solidFill>
                <a:latin typeface="Times New Roman" panose="02020603050405020304" pitchFamily="18" charset="0"/>
              </a:rPr>
              <a:t>này</a:t>
            </a:r>
            <a:r>
              <a:rPr lang="en-US" sz="2400" b="1" dirty="0">
                <a:solidFill>
                  <a:srgbClr val="00B050"/>
                </a:solidFill>
                <a:latin typeface="Times New Roman" panose="02020603050405020304" pitchFamily="18" charset="0"/>
              </a:rPr>
              <a:t>”</a:t>
            </a:r>
          </a:p>
          <a:p>
            <a:pPr algn="ctr">
              <a:spcBef>
                <a:spcPts val="600"/>
              </a:spcBef>
            </a:pPr>
            <a:r>
              <a:rPr lang="en-US" sz="2400" b="1" dirty="0" err="1">
                <a:solidFill>
                  <a:srgbClr val="0070C0"/>
                </a:solidFill>
                <a:latin typeface="Times New Roman" panose="02020603050405020304" pitchFamily="18" charset="0"/>
              </a:rPr>
              <a:t>Cáo</a:t>
            </a:r>
            <a:r>
              <a:rPr lang="en-US" sz="2400" b="1" dirty="0">
                <a:solidFill>
                  <a:srgbClr val="0070C0"/>
                </a:solidFill>
                <a:latin typeface="Times New Roman" panose="02020603050405020304" pitchFamily="18" charset="0"/>
              </a:rPr>
              <a:t> </a:t>
            </a:r>
            <a:r>
              <a:rPr lang="en-US" sz="2400" b="1" dirty="0" err="1">
                <a:solidFill>
                  <a:srgbClr val="0070C0"/>
                </a:solidFill>
                <a:latin typeface="Times New Roman" panose="02020603050405020304" pitchFamily="18" charset="0"/>
              </a:rPr>
              <a:t>nghe</a:t>
            </a:r>
            <a:r>
              <a:rPr lang="en-US" sz="2400" b="1" dirty="0">
                <a:solidFill>
                  <a:srgbClr val="0070C0"/>
                </a:solidFill>
                <a:latin typeface="Times New Roman" panose="02020603050405020304" pitchFamily="18" charset="0"/>
              </a:rPr>
              <a:t>, </a:t>
            </a:r>
            <a:r>
              <a:rPr lang="en-US" sz="2400" b="1" dirty="0" err="1">
                <a:solidFill>
                  <a:srgbClr val="0070C0"/>
                </a:solidFill>
                <a:latin typeface="Times New Roman" panose="02020603050405020304" pitchFamily="18" charset="0"/>
              </a:rPr>
              <a:t>hồn</a:t>
            </a:r>
            <a:r>
              <a:rPr lang="en-US" sz="2400" b="1" dirty="0">
                <a:solidFill>
                  <a:srgbClr val="0070C0"/>
                </a:solidFill>
                <a:latin typeface="Times New Roman" panose="02020603050405020304" pitchFamily="18" charset="0"/>
              </a:rPr>
              <a:t> </a:t>
            </a:r>
            <a:r>
              <a:rPr lang="en-US" sz="2400" b="1" dirty="0" err="1">
                <a:solidFill>
                  <a:srgbClr val="0070C0"/>
                </a:solidFill>
                <a:latin typeface="Times New Roman" panose="02020603050405020304" pitchFamily="18" charset="0"/>
              </a:rPr>
              <a:t>lạc</a:t>
            </a:r>
            <a:r>
              <a:rPr lang="en-US" sz="2400" b="1" dirty="0">
                <a:solidFill>
                  <a:srgbClr val="0070C0"/>
                </a:solidFill>
                <a:latin typeface="Times New Roman" panose="02020603050405020304" pitchFamily="18" charset="0"/>
              </a:rPr>
              <a:t> </a:t>
            </a:r>
            <a:r>
              <a:rPr lang="en-US" sz="2400" b="1" dirty="0" err="1">
                <a:solidFill>
                  <a:srgbClr val="0070C0"/>
                </a:solidFill>
                <a:latin typeface="Times New Roman" panose="02020603050405020304" pitchFamily="18" charset="0"/>
              </a:rPr>
              <a:t>phách</a:t>
            </a:r>
            <a:r>
              <a:rPr lang="en-US" sz="2400" b="1" dirty="0">
                <a:solidFill>
                  <a:srgbClr val="0070C0"/>
                </a:solidFill>
                <a:latin typeface="Times New Roman" panose="02020603050405020304" pitchFamily="18" charset="0"/>
              </a:rPr>
              <a:t> bay </a:t>
            </a:r>
          </a:p>
          <a:p>
            <a:pPr algn="ctr">
              <a:spcBef>
                <a:spcPts val="600"/>
              </a:spcBef>
            </a:pPr>
            <a:r>
              <a:rPr lang="en-US" sz="2400" b="1" dirty="0" err="1">
                <a:solidFill>
                  <a:srgbClr val="0070C0"/>
                </a:solidFill>
                <a:latin typeface="Times New Roman" panose="02020603050405020304" pitchFamily="18" charset="0"/>
              </a:rPr>
              <a:t>Quắp</a:t>
            </a:r>
            <a:r>
              <a:rPr lang="en-US" sz="2400" b="1" dirty="0">
                <a:solidFill>
                  <a:srgbClr val="0070C0"/>
                </a:solidFill>
                <a:latin typeface="Times New Roman" panose="02020603050405020304" pitchFamily="18" charset="0"/>
              </a:rPr>
              <a:t> </a:t>
            </a:r>
            <a:r>
              <a:rPr lang="en-US" sz="2400" b="1" dirty="0" err="1">
                <a:solidFill>
                  <a:srgbClr val="0070C0"/>
                </a:solidFill>
                <a:latin typeface="Times New Roman" panose="02020603050405020304" pitchFamily="18" charset="0"/>
              </a:rPr>
              <a:t>đuôi</a:t>
            </a:r>
            <a:r>
              <a:rPr lang="en-US" sz="2400" b="1" dirty="0">
                <a:solidFill>
                  <a:srgbClr val="0070C0"/>
                </a:solidFill>
                <a:latin typeface="Times New Roman" panose="02020603050405020304" pitchFamily="18" charset="0"/>
              </a:rPr>
              <a:t>, co </a:t>
            </a:r>
            <a:r>
              <a:rPr lang="en-US" sz="2400" b="1" dirty="0" err="1">
                <a:solidFill>
                  <a:srgbClr val="0070C0"/>
                </a:solidFill>
                <a:latin typeface="Times New Roman" panose="02020603050405020304" pitchFamily="18" charset="0"/>
              </a:rPr>
              <a:t>cẳng</a:t>
            </a:r>
            <a:r>
              <a:rPr lang="en-US" sz="2400" b="1" dirty="0">
                <a:solidFill>
                  <a:srgbClr val="0070C0"/>
                </a:solidFill>
                <a:latin typeface="Times New Roman" panose="02020603050405020304" pitchFamily="18" charset="0"/>
              </a:rPr>
              <a:t> </a:t>
            </a:r>
            <a:r>
              <a:rPr lang="en-US" sz="2400" b="1" dirty="0" err="1">
                <a:solidFill>
                  <a:srgbClr val="0070C0"/>
                </a:solidFill>
                <a:latin typeface="Times New Roman" panose="02020603050405020304" pitchFamily="18" charset="0"/>
              </a:rPr>
              <a:t>chạy</a:t>
            </a:r>
            <a:r>
              <a:rPr lang="en-US" sz="2400" b="1" dirty="0">
                <a:solidFill>
                  <a:srgbClr val="0070C0"/>
                </a:solidFill>
                <a:latin typeface="Times New Roman" panose="02020603050405020304" pitchFamily="18" charset="0"/>
              </a:rPr>
              <a:t> </a:t>
            </a:r>
            <a:r>
              <a:rPr lang="en-US" sz="2400" b="1" dirty="0" err="1">
                <a:solidFill>
                  <a:srgbClr val="0070C0"/>
                </a:solidFill>
                <a:latin typeface="Times New Roman" panose="02020603050405020304" pitchFamily="18" charset="0"/>
              </a:rPr>
              <a:t>ngay</a:t>
            </a:r>
            <a:r>
              <a:rPr lang="en-US" sz="2400" b="1" dirty="0">
                <a:solidFill>
                  <a:srgbClr val="0070C0"/>
                </a:solidFill>
                <a:latin typeface="Times New Roman" panose="02020603050405020304" pitchFamily="18" charset="0"/>
              </a:rPr>
              <a:t> </a:t>
            </a:r>
            <a:r>
              <a:rPr lang="en-US" sz="2400" b="1" dirty="0" err="1">
                <a:solidFill>
                  <a:srgbClr val="0070C0"/>
                </a:solidFill>
                <a:latin typeface="Times New Roman" panose="02020603050405020304" pitchFamily="18" charset="0"/>
              </a:rPr>
              <a:t>tức</a:t>
            </a:r>
            <a:r>
              <a:rPr lang="en-US" sz="2400" b="1" dirty="0">
                <a:solidFill>
                  <a:srgbClr val="0070C0"/>
                </a:solidFill>
                <a:latin typeface="Times New Roman" panose="02020603050405020304" pitchFamily="18" charset="0"/>
              </a:rPr>
              <a:t> </a:t>
            </a:r>
            <a:r>
              <a:rPr lang="en-US" sz="2400" b="1" dirty="0" err="1">
                <a:solidFill>
                  <a:srgbClr val="0070C0"/>
                </a:solidFill>
                <a:latin typeface="Times New Roman" panose="02020603050405020304" pitchFamily="18" charset="0"/>
              </a:rPr>
              <a:t>thì</a:t>
            </a:r>
            <a:endParaRPr lang="en-US" sz="2400" b="1" dirty="0">
              <a:solidFill>
                <a:srgbClr val="0070C0"/>
              </a:solidFill>
              <a:latin typeface="Times New Roman" panose="02020603050405020304" pitchFamily="18" charset="0"/>
            </a:endParaRPr>
          </a:p>
          <a:p>
            <a:pPr algn="ctr">
              <a:spcBef>
                <a:spcPts val="600"/>
              </a:spcBef>
            </a:pPr>
            <a:r>
              <a:rPr lang="en-US" sz="2400" b="1" dirty="0" err="1">
                <a:solidFill>
                  <a:srgbClr val="0070C0"/>
                </a:solidFill>
                <a:latin typeface="Times New Roman" panose="02020603050405020304" pitchFamily="18" charset="0"/>
              </a:rPr>
              <a:t>Gà</a:t>
            </a:r>
            <a:r>
              <a:rPr lang="en-US" sz="2400" b="1" dirty="0">
                <a:solidFill>
                  <a:srgbClr val="0070C0"/>
                </a:solidFill>
                <a:latin typeface="Times New Roman" panose="02020603050405020304" pitchFamily="18" charset="0"/>
              </a:rPr>
              <a:t> ta </a:t>
            </a:r>
            <a:r>
              <a:rPr lang="en-US" sz="2400" b="1" dirty="0" err="1">
                <a:solidFill>
                  <a:srgbClr val="0070C0"/>
                </a:solidFill>
                <a:latin typeface="Times New Roman" panose="02020603050405020304" pitchFamily="18" charset="0"/>
              </a:rPr>
              <a:t>khoái</a:t>
            </a:r>
            <a:r>
              <a:rPr lang="en-US" sz="2400" b="1" dirty="0">
                <a:solidFill>
                  <a:srgbClr val="0070C0"/>
                </a:solidFill>
                <a:latin typeface="Times New Roman" panose="02020603050405020304" pitchFamily="18" charset="0"/>
              </a:rPr>
              <a:t> </a:t>
            </a:r>
            <a:r>
              <a:rPr lang="en-US" sz="2400" b="1" dirty="0" err="1">
                <a:solidFill>
                  <a:srgbClr val="0070C0"/>
                </a:solidFill>
                <a:latin typeface="Times New Roman" panose="02020603050405020304" pitchFamily="18" charset="0"/>
              </a:rPr>
              <a:t>chí</a:t>
            </a:r>
            <a:r>
              <a:rPr lang="en-US" sz="2400" b="1" dirty="0">
                <a:solidFill>
                  <a:srgbClr val="0070C0"/>
                </a:solidFill>
                <a:latin typeface="Times New Roman" panose="02020603050405020304" pitchFamily="18" charset="0"/>
              </a:rPr>
              <a:t> </a:t>
            </a:r>
            <a:r>
              <a:rPr lang="en-US" sz="2400" b="1" dirty="0" err="1">
                <a:solidFill>
                  <a:srgbClr val="0070C0"/>
                </a:solidFill>
                <a:latin typeface="Times New Roman" panose="02020603050405020304" pitchFamily="18" charset="0"/>
              </a:rPr>
              <a:t>cười</a:t>
            </a:r>
            <a:r>
              <a:rPr lang="en-US" sz="2400" b="1" dirty="0">
                <a:solidFill>
                  <a:srgbClr val="0070C0"/>
                </a:solidFill>
                <a:latin typeface="Times New Roman" panose="02020603050405020304" pitchFamily="18" charset="0"/>
              </a:rPr>
              <a:t> </a:t>
            </a:r>
            <a:r>
              <a:rPr lang="en-US" sz="2400" b="1" dirty="0" err="1">
                <a:solidFill>
                  <a:srgbClr val="0070C0"/>
                </a:solidFill>
                <a:latin typeface="Times New Roman" panose="02020603050405020304" pitchFamily="18" charset="0"/>
              </a:rPr>
              <a:t>phì</a:t>
            </a:r>
            <a:r>
              <a:rPr lang="en-US" sz="2400" b="1" dirty="0">
                <a:solidFill>
                  <a:srgbClr val="0070C0"/>
                </a:solidFill>
                <a:latin typeface="Times New Roman" panose="02020603050405020304" pitchFamily="18" charset="0"/>
              </a:rPr>
              <a:t>:</a:t>
            </a:r>
          </a:p>
          <a:p>
            <a:pPr algn="ctr">
              <a:spcBef>
                <a:spcPts val="600"/>
              </a:spcBef>
            </a:pPr>
            <a:r>
              <a:rPr lang="en-US" sz="2400" b="1" dirty="0">
                <a:solidFill>
                  <a:srgbClr val="0070C0"/>
                </a:solidFill>
                <a:latin typeface="Times New Roman" panose="02020603050405020304" pitchFamily="18" charset="0"/>
              </a:rPr>
              <a:t>“</a:t>
            </a:r>
            <a:r>
              <a:rPr lang="en-US" sz="2400" b="1" dirty="0" err="1">
                <a:solidFill>
                  <a:srgbClr val="0070C0"/>
                </a:solidFill>
                <a:latin typeface="Times New Roman" panose="02020603050405020304" pitchFamily="18" charset="0"/>
              </a:rPr>
              <a:t>Rõ</a:t>
            </a:r>
            <a:r>
              <a:rPr lang="en-US" sz="2400" b="1" dirty="0">
                <a:solidFill>
                  <a:srgbClr val="0070C0"/>
                </a:solidFill>
                <a:latin typeface="Times New Roman" panose="02020603050405020304" pitchFamily="18" charset="0"/>
              </a:rPr>
              <a:t> </a:t>
            </a:r>
            <a:r>
              <a:rPr lang="en-US" sz="2400" b="1" dirty="0" err="1">
                <a:solidFill>
                  <a:srgbClr val="0070C0"/>
                </a:solidFill>
                <a:latin typeface="Times New Roman" panose="02020603050405020304" pitchFamily="18" charset="0"/>
              </a:rPr>
              <a:t>phường</a:t>
            </a:r>
            <a:r>
              <a:rPr lang="en-US" sz="2400" b="1" dirty="0">
                <a:solidFill>
                  <a:srgbClr val="0070C0"/>
                </a:solidFill>
                <a:latin typeface="Times New Roman" panose="02020603050405020304" pitchFamily="18" charset="0"/>
              </a:rPr>
              <a:t> </a:t>
            </a:r>
            <a:r>
              <a:rPr lang="en-US" sz="2400" b="1" dirty="0" err="1">
                <a:solidFill>
                  <a:srgbClr val="0070C0"/>
                </a:solidFill>
                <a:latin typeface="Times New Roman" panose="02020603050405020304" pitchFamily="18" charset="0"/>
              </a:rPr>
              <a:t>gian</a:t>
            </a:r>
            <a:r>
              <a:rPr lang="en-US" sz="2400" b="1" dirty="0">
                <a:solidFill>
                  <a:srgbClr val="0070C0"/>
                </a:solidFill>
                <a:latin typeface="Times New Roman" panose="02020603050405020304" pitchFamily="18" charset="0"/>
              </a:rPr>
              <a:t> </a:t>
            </a:r>
            <a:r>
              <a:rPr lang="en-US" sz="2400" b="1" dirty="0" err="1">
                <a:solidFill>
                  <a:srgbClr val="0070C0"/>
                </a:solidFill>
                <a:latin typeface="Times New Roman" panose="02020603050405020304" pitchFamily="18" charset="0"/>
              </a:rPr>
              <a:t>dối</a:t>
            </a:r>
            <a:r>
              <a:rPr lang="en-US" sz="2400" b="1" dirty="0">
                <a:solidFill>
                  <a:srgbClr val="0070C0"/>
                </a:solidFill>
                <a:latin typeface="Times New Roman" panose="02020603050405020304" pitchFamily="18" charset="0"/>
              </a:rPr>
              <a:t>, </a:t>
            </a:r>
            <a:r>
              <a:rPr lang="en-US" sz="2400" b="1" dirty="0" err="1">
                <a:solidFill>
                  <a:srgbClr val="0070C0"/>
                </a:solidFill>
                <a:latin typeface="Times New Roman" panose="02020603050405020304" pitchFamily="18" charset="0"/>
              </a:rPr>
              <a:t>làm</a:t>
            </a:r>
            <a:r>
              <a:rPr lang="en-US" sz="2400" b="1" dirty="0">
                <a:solidFill>
                  <a:srgbClr val="0070C0"/>
                </a:solidFill>
                <a:latin typeface="Times New Roman" panose="02020603050405020304" pitchFamily="18" charset="0"/>
              </a:rPr>
              <a:t> </a:t>
            </a:r>
            <a:r>
              <a:rPr lang="en-US" sz="2400" b="1" dirty="0" err="1">
                <a:solidFill>
                  <a:srgbClr val="0070C0"/>
                </a:solidFill>
                <a:latin typeface="Times New Roman" panose="02020603050405020304" pitchFamily="18" charset="0"/>
              </a:rPr>
              <a:t>gì</a:t>
            </a:r>
            <a:r>
              <a:rPr lang="en-US" sz="2400" b="1" dirty="0">
                <a:solidFill>
                  <a:srgbClr val="0070C0"/>
                </a:solidFill>
                <a:latin typeface="Times New Roman" panose="02020603050405020304" pitchFamily="18" charset="0"/>
              </a:rPr>
              <a:t> </a:t>
            </a:r>
            <a:r>
              <a:rPr lang="en-US" sz="2400" b="1" dirty="0" err="1">
                <a:solidFill>
                  <a:srgbClr val="0070C0"/>
                </a:solidFill>
                <a:latin typeface="Times New Roman" panose="02020603050405020304" pitchFamily="18" charset="0"/>
              </a:rPr>
              <a:t>được</a:t>
            </a:r>
            <a:r>
              <a:rPr lang="en-US" sz="2400" b="1" dirty="0">
                <a:solidFill>
                  <a:srgbClr val="0070C0"/>
                </a:solidFill>
                <a:latin typeface="Times New Roman" panose="02020603050405020304" pitchFamily="18" charset="0"/>
              </a:rPr>
              <a:t> </a:t>
            </a:r>
            <a:r>
              <a:rPr lang="en-US" sz="2400" b="1" dirty="0" err="1">
                <a:solidFill>
                  <a:srgbClr val="0070C0"/>
                </a:solidFill>
                <a:latin typeface="Times New Roman" panose="02020603050405020304" pitchFamily="18" charset="0"/>
              </a:rPr>
              <a:t>ai</a:t>
            </a:r>
            <a:r>
              <a:rPr lang="en-US" sz="2400" b="1" dirty="0">
                <a:solidFill>
                  <a:srgbClr val="0070C0"/>
                </a:solidFill>
                <a:latin typeface="Times New Roman" panose="02020603050405020304" pitchFamily="18" charset="0"/>
              </a:rPr>
              <a:t>”</a:t>
            </a:r>
          </a:p>
        </p:txBody>
      </p:sp>
      <p:sp>
        <p:nvSpPr>
          <p:cNvPr id="5" name="TextBox 4"/>
          <p:cNvSpPr txBox="1"/>
          <p:nvPr/>
        </p:nvSpPr>
        <p:spPr>
          <a:xfrm>
            <a:off x="3352800" y="245815"/>
            <a:ext cx="5334000"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GÀ TRỐNG VÀ CÁO</a:t>
            </a:r>
          </a:p>
        </p:txBody>
      </p:sp>
      <p:sp>
        <p:nvSpPr>
          <p:cNvPr id="6" name="Text Box 4"/>
          <p:cNvSpPr txBox="1">
            <a:spLocks noChangeArrowheads="1"/>
          </p:cNvSpPr>
          <p:nvPr/>
        </p:nvSpPr>
        <p:spPr bwMode="auto">
          <a:xfrm>
            <a:off x="207818" y="1072709"/>
            <a:ext cx="5638800" cy="4478149"/>
          </a:xfrm>
          <a:prstGeom prst="rect">
            <a:avLst/>
          </a:prstGeom>
          <a:noFill/>
          <a:ln w="9525">
            <a:noFill/>
            <a:miter lim="800000"/>
          </a:ln>
          <a:effectLst/>
        </p:spPr>
        <p:txBody>
          <a:bodyPr wrap="square">
            <a:spAutoFit/>
          </a:bodyPr>
          <a:lstStyle/>
          <a:p>
            <a:pPr algn="ctr">
              <a:spcBef>
                <a:spcPts val="600"/>
              </a:spcBef>
            </a:pPr>
            <a:r>
              <a:rPr lang="en-US" sz="2400" b="1" dirty="0" err="1">
                <a:latin typeface="Times New Roman" panose="02020603050405020304" pitchFamily="18" charset="0"/>
              </a:rPr>
              <a:t>Nhác</a:t>
            </a:r>
            <a:r>
              <a:rPr lang="en-US" sz="2400" b="1" dirty="0">
                <a:latin typeface="Times New Roman" panose="02020603050405020304" pitchFamily="18" charset="0"/>
              </a:rPr>
              <a:t> </a:t>
            </a:r>
            <a:r>
              <a:rPr lang="en-US" sz="2400" b="1" dirty="0" err="1">
                <a:latin typeface="Times New Roman" panose="02020603050405020304" pitchFamily="18" charset="0"/>
              </a:rPr>
              <a:t>trông</a:t>
            </a:r>
            <a:r>
              <a:rPr lang="en-US" sz="2400" b="1" dirty="0">
                <a:latin typeface="Times New Roman" panose="02020603050405020304" pitchFamily="18" charset="0"/>
              </a:rPr>
              <a:t> </a:t>
            </a:r>
            <a:r>
              <a:rPr lang="en-US" sz="2400" b="1" dirty="0" err="1">
                <a:latin typeface="Times New Roman" panose="02020603050405020304" pitchFamily="18" charset="0"/>
              </a:rPr>
              <a:t>vắt</a:t>
            </a:r>
            <a:r>
              <a:rPr lang="en-US" sz="2400" b="1" dirty="0">
                <a:latin typeface="Times New Roman" panose="02020603050405020304" pitchFamily="18" charset="0"/>
              </a:rPr>
              <a:t> </a:t>
            </a:r>
            <a:r>
              <a:rPr lang="en-US" sz="2400" b="1" dirty="0" err="1">
                <a:latin typeface="Times New Roman" panose="02020603050405020304" pitchFamily="18" charset="0"/>
              </a:rPr>
              <a:t>vẻo</a:t>
            </a:r>
            <a:r>
              <a:rPr lang="en-US" sz="2400" b="1" dirty="0">
                <a:latin typeface="Times New Roman" panose="02020603050405020304" pitchFamily="18" charset="0"/>
              </a:rPr>
              <a:t> </a:t>
            </a:r>
            <a:r>
              <a:rPr lang="en-US" sz="2400" b="1" dirty="0" err="1">
                <a:latin typeface="Times New Roman" panose="02020603050405020304" pitchFamily="18" charset="0"/>
              </a:rPr>
              <a:t>trên</a:t>
            </a:r>
            <a:r>
              <a:rPr lang="en-US" sz="2400" b="1" dirty="0">
                <a:latin typeface="Times New Roman" panose="02020603050405020304" pitchFamily="18" charset="0"/>
              </a:rPr>
              <a:t> </a:t>
            </a:r>
            <a:r>
              <a:rPr lang="en-US" sz="2400" b="1" dirty="0" err="1">
                <a:latin typeface="Times New Roman" panose="02020603050405020304" pitchFamily="18" charset="0"/>
              </a:rPr>
              <a:t>cành</a:t>
            </a:r>
            <a:r>
              <a:rPr lang="en-US" sz="2400" b="1" dirty="0">
                <a:latin typeface="Times New Roman" panose="02020603050405020304" pitchFamily="18" charset="0"/>
              </a:rPr>
              <a:t> </a:t>
            </a:r>
          </a:p>
          <a:p>
            <a:pPr algn="ctr">
              <a:spcBef>
                <a:spcPts val="600"/>
              </a:spcBef>
            </a:pPr>
            <a:r>
              <a:rPr lang="en-US" sz="2400" b="1" dirty="0" err="1">
                <a:latin typeface="Times New Roman" panose="02020603050405020304" pitchFamily="18" charset="0"/>
              </a:rPr>
              <a:t>Anh</a:t>
            </a:r>
            <a:r>
              <a:rPr lang="en-US" sz="2400" b="1" dirty="0">
                <a:latin typeface="Times New Roman" panose="02020603050405020304" pitchFamily="18" charset="0"/>
              </a:rPr>
              <a:t> </a:t>
            </a:r>
            <a:r>
              <a:rPr lang="en-US" sz="2400" b="1" dirty="0" err="1">
                <a:latin typeface="Times New Roman" panose="02020603050405020304" pitchFamily="18" charset="0"/>
              </a:rPr>
              <a:t>chàng</a:t>
            </a:r>
            <a:r>
              <a:rPr lang="en-US" sz="2400" b="1" dirty="0">
                <a:latin typeface="Times New Roman" panose="02020603050405020304" pitchFamily="18" charset="0"/>
              </a:rPr>
              <a:t> </a:t>
            </a:r>
            <a:r>
              <a:rPr lang="en-US" sz="2400" b="1" dirty="0" err="1">
                <a:latin typeface="Times New Roman" panose="02020603050405020304" pitchFamily="18" charset="0"/>
              </a:rPr>
              <a:t>Gà</a:t>
            </a:r>
            <a:r>
              <a:rPr lang="en-US" sz="2400" b="1" dirty="0">
                <a:latin typeface="Times New Roman" panose="02020603050405020304" pitchFamily="18" charset="0"/>
              </a:rPr>
              <a:t> </a:t>
            </a:r>
            <a:r>
              <a:rPr lang="en-US" sz="2400" b="1" dirty="0" err="1">
                <a:latin typeface="Times New Roman" panose="02020603050405020304" pitchFamily="18" charset="0"/>
              </a:rPr>
              <a:t>Trống</a:t>
            </a:r>
            <a:r>
              <a:rPr lang="en-US" sz="2400" b="1" dirty="0">
                <a:latin typeface="Times New Roman" panose="02020603050405020304" pitchFamily="18" charset="0"/>
              </a:rPr>
              <a:t> </a:t>
            </a:r>
            <a:r>
              <a:rPr lang="en-US" sz="2400" b="1" dirty="0" err="1">
                <a:latin typeface="Times New Roman" panose="02020603050405020304" pitchFamily="18" charset="0"/>
              </a:rPr>
              <a:t>tinh</a:t>
            </a:r>
            <a:r>
              <a:rPr lang="en-US" sz="2400" b="1" dirty="0">
                <a:latin typeface="Times New Roman" panose="02020603050405020304" pitchFamily="18" charset="0"/>
              </a:rPr>
              <a:t> </a:t>
            </a:r>
            <a:r>
              <a:rPr lang="en-US" sz="2400" b="1" dirty="0" err="1">
                <a:latin typeface="Times New Roman" panose="02020603050405020304" pitchFamily="18" charset="0"/>
              </a:rPr>
              <a:t>nhanh</a:t>
            </a:r>
            <a:r>
              <a:rPr lang="en-US" sz="2400" b="1" dirty="0">
                <a:latin typeface="Times New Roman" panose="02020603050405020304" pitchFamily="18" charset="0"/>
              </a:rPr>
              <a:t> </a:t>
            </a:r>
            <a:r>
              <a:rPr lang="en-US" sz="2400" b="1" dirty="0" err="1">
                <a:latin typeface="Times New Roman" panose="02020603050405020304" pitchFamily="18" charset="0"/>
              </a:rPr>
              <a:t>lõi</a:t>
            </a:r>
            <a:r>
              <a:rPr lang="en-US" sz="2400" b="1" dirty="0">
                <a:latin typeface="Times New Roman" panose="02020603050405020304" pitchFamily="18" charset="0"/>
              </a:rPr>
              <a:t> </a:t>
            </a:r>
            <a:r>
              <a:rPr lang="en-US" sz="2400" b="1" dirty="0" err="1">
                <a:latin typeface="Times New Roman" panose="02020603050405020304" pitchFamily="18" charset="0"/>
              </a:rPr>
              <a:t>đời</a:t>
            </a:r>
            <a:r>
              <a:rPr lang="en-US" sz="2400" b="1" dirty="0">
                <a:latin typeface="Times New Roman" panose="02020603050405020304" pitchFamily="18" charset="0"/>
              </a:rPr>
              <a:t>,</a:t>
            </a:r>
          </a:p>
          <a:p>
            <a:pPr algn="ctr">
              <a:spcBef>
                <a:spcPts val="600"/>
              </a:spcBef>
            </a:pPr>
            <a:r>
              <a:rPr lang="en-US" sz="2400" b="1" dirty="0" err="1">
                <a:latin typeface="Times New Roman" panose="02020603050405020304" pitchFamily="18" charset="0"/>
              </a:rPr>
              <a:t>Cáo</a:t>
            </a:r>
            <a:r>
              <a:rPr lang="en-US" sz="2400" b="1" dirty="0">
                <a:latin typeface="Times New Roman" panose="02020603050405020304" pitchFamily="18" charset="0"/>
              </a:rPr>
              <a:t> </a:t>
            </a:r>
            <a:r>
              <a:rPr lang="en-US" sz="2400" b="1" dirty="0" err="1">
                <a:latin typeface="Times New Roman" panose="02020603050405020304" pitchFamily="18" charset="0"/>
              </a:rPr>
              <a:t>kia</a:t>
            </a:r>
            <a:r>
              <a:rPr lang="en-US" sz="2400" b="1" dirty="0">
                <a:latin typeface="Times New Roman" panose="02020603050405020304" pitchFamily="18" charset="0"/>
              </a:rPr>
              <a:t> </a:t>
            </a:r>
            <a:r>
              <a:rPr lang="en-US" sz="2400" b="1" dirty="0" err="1">
                <a:latin typeface="Times New Roman" panose="02020603050405020304" pitchFamily="18" charset="0"/>
              </a:rPr>
              <a:t>đon</a:t>
            </a:r>
            <a:r>
              <a:rPr lang="en-US" sz="2400" b="1" dirty="0">
                <a:latin typeface="Times New Roman" panose="02020603050405020304" pitchFamily="18" charset="0"/>
              </a:rPr>
              <a:t> </a:t>
            </a:r>
            <a:r>
              <a:rPr lang="en-US" sz="2400" b="1" dirty="0" err="1">
                <a:latin typeface="Times New Roman" panose="02020603050405020304" pitchFamily="18" charset="0"/>
              </a:rPr>
              <a:t>đả</a:t>
            </a:r>
            <a:r>
              <a:rPr lang="en-US" sz="2400" b="1" dirty="0">
                <a:latin typeface="Times New Roman" panose="02020603050405020304" pitchFamily="18" charset="0"/>
              </a:rPr>
              <a:t> </a:t>
            </a:r>
            <a:r>
              <a:rPr lang="en-US" sz="2400" b="1" dirty="0" err="1">
                <a:latin typeface="Times New Roman" panose="02020603050405020304" pitchFamily="18" charset="0"/>
              </a:rPr>
              <a:t>ngỏ</a:t>
            </a:r>
            <a:r>
              <a:rPr lang="en-US" sz="2400" b="1" dirty="0">
                <a:latin typeface="Times New Roman" panose="02020603050405020304" pitchFamily="18" charset="0"/>
              </a:rPr>
              <a:t> </a:t>
            </a:r>
            <a:r>
              <a:rPr lang="en-US" sz="2400" b="1" dirty="0" err="1">
                <a:latin typeface="Times New Roman" panose="02020603050405020304" pitchFamily="18" charset="0"/>
              </a:rPr>
              <a:t>lời</a:t>
            </a:r>
            <a:r>
              <a:rPr lang="en-US" sz="2400" b="1" dirty="0">
                <a:latin typeface="Times New Roman" panose="02020603050405020304" pitchFamily="18" charset="0"/>
              </a:rPr>
              <a:t>:</a:t>
            </a:r>
          </a:p>
          <a:p>
            <a:pPr algn="ctr">
              <a:spcBef>
                <a:spcPts val="600"/>
              </a:spcBef>
            </a:pPr>
            <a:r>
              <a:rPr lang="en-US" sz="2400" b="1" dirty="0">
                <a:latin typeface="Times New Roman" panose="02020603050405020304" pitchFamily="18" charset="0"/>
              </a:rPr>
              <a:t>“</a:t>
            </a:r>
            <a:r>
              <a:rPr lang="en-US" sz="2400" b="1" dirty="0" err="1">
                <a:latin typeface="Times New Roman" panose="02020603050405020304" pitchFamily="18" charset="0"/>
              </a:rPr>
              <a:t>Kìa</a:t>
            </a:r>
            <a:r>
              <a:rPr lang="en-US" sz="2400" b="1" dirty="0">
                <a:latin typeface="Times New Roman" panose="02020603050405020304" pitchFamily="18" charset="0"/>
              </a:rPr>
              <a:t> </a:t>
            </a:r>
            <a:r>
              <a:rPr lang="en-US" sz="2400" b="1" dirty="0" err="1">
                <a:latin typeface="Times New Roman" panose="02020603050405020304" pitchFamily="18" charset="0"/>
              </a:rPr>
              <a:t>anh</a:t>
            </a:r>
            <a:r>
              <a:rPr lang="en-US" sz="2400" b="1" dirty="0">
                <a:latin typeface="Times New Roman" panose="02020603050405020304" pitchFamily="18" charset="0"/>
              </a:rPr>
              <a:t> </a:t>
            </a:r>
            <a:r>
              <a:rPr lang="en-US" sz="2400" b="1" dirty="0" err="1">
                <a:latin typeface="Times New Roman" panose="02020603050405020304" pitchFamily="18" charset="0"/>
              </a:rPr>
              <a:t>bạn</a:t>
            </a:r>
            <a:r>
              <a:rPr lang="en-US" sz="2400" b="1" dirty="0">
                <a:latin typeface="Times New Roman" panose="02020603050405020304" pitchFamily="18" charset="0"/>
              </a:rPr>
              <a:t> </a:t>
            </a:r>
            <a:r>
              <a:rPr lang="en-US" sz="2400" b="1" dirty="0" err="1">
                <a:latin typeface="Times New Roman" panose="02020603050405020304" pitchFamily="18" charset="0"/>
              </a:rPr>
              <a:t>quý</a:t>
            </a:r>
            <a:r>
              <a:rPr lang="en-US" sz="2400" b="1" dirty="0">
                <a:latin typeface="Times New Roman" panose="02020603050405020304" pitchFamily="18" charset="0"/>
              </a:rPr>
              <a:t>, </a:t>
            </a:r>
            <a:r>
              <a:rPr lang="en-US" sz="2400" b="1" dirty="0" err="1">
                <a:latin typeface="Times New Roman" panose="02020603050405020304" pitchFamily="18" charset="0"/>
              </a:rPr>
              <a:t>xin</a:t>
            </a:r>
            <a:r>
              <a:rPr lang="en-US" sz="2400" b="1" dirty="0">
                <a:latin typeface="Times New Roman" panose="02020603050405020304" pitchFamily="18" charset="0"/>
              </a:rPr>
              <a:t> </a:t>
            </a:r>
            <a:r>
              <a:rPr lang="en-US" sz="2400" b="1" dirty="0" err="1">
                <a:latin typeface="Times New Roman" panose="02020603050405020304" pitchFamily="18" charset="0"/>
              </a:rPr>
              <a:t>mời</a:t>
            </a:r>
            <a:r>
              <a:rPr lang="en-US" sz="2400" b="1" dirty="0">
                <a:latin typeface="Times New Roman" panose="02020603050405020304" pitchFamily="18" charset="0"/>
              </a:rPr>
              <a:t> </a:t>
            </a:r>
            <a:r>
              <a:rPr lang="en-US" sz="2400" b="1" dirty="0" err="1">
                <a:latin typeface="Times New Roman" panose="02020603050405020304" pitchFamily="18" charset="0"/>
              </a:rPr>
              <a:t>xuống</a:t>
            </a:r>
            <a:r>
              <a:rPr lang="en-US" sz="2400" b="1" dirty="0">
                <a:latin typeface="Times New Roman" panose="02020603050405020304" pitchFamily="18" charset="0"/>
              </a:rPr>
              <a:t> </a:t>
            </a:r>
            <a:r>
              <a:rPr lang="en-US" sz="2400" b="1" dirty="0" err="1">
                <a:latin typeface="Times New Roman" panose="02020603050405020304" pitchFamily="18" charset="0"/>
              </a:rPr>
              <a:t>đây</a:t>
            </a:r>
            <a:endParaRPr lang="en-US" sz="2400" b="1" dirty="0">
              <a:latin typeface="Times New Roman" panose="02020603050405020304" pitchFamily="18" charset="0"/>
            </a:endParaRPr>
          </a:p>
          <a:p>
            <a:pPr algn="ctr">
              <a:spcBef>
                <a:spcPts val="600"/>
              </a:spcBef>
            </a:pPr>
            <a:r>
              <a:rPr lang="en-US" sz="2400" b="1" dirty="0" err="1">
                <a:latin typeface="Times New Roman" panose="02020603050405020304" pitchFamily="18" charset="0"/>
              </a:rPr>
              <a:t>Để</a:t>
            </a:r>
            <a:r>
              <a:rPr lang="en-US" sz="2400" b="1" dirty="0">
                <a:latin typeface="Times New Roman" panose="02020603050405020304" pitchFamily="18" charset="0"/>
              </a:rPr>
              <a:t> </a:t>
            </a:r>
            <a:r>
              <a:rPr lang="en-US" sz="2400" b="1" dirty="0" err="1">
                <a:latin typeface="Times New Roman" panose="02020603050405020304" pitchFamily="18" charset="0"/>
              </a:rPr>
              <a:t>nghe</a:t>
            </a:r>
            <a:r>
              <a:rPr lang="en-US" sz="2400" b="1" dirty="0">
                <a:latin typeface="Times New Roman" panose="02020603050405020304" pitchFamily="18" charset="0"/>
              </a:rPr>
              <a:t> </a:t>
            </a:r>
            <a:r>
              <a:rPr lang="en-US" sz="2400" b="1" dirty="0" err="1">
                <a:latin typeface="Times New Roman" panose="02020603050405020304" pitchFamily="18" charset="0"/>
              </a:rPr>
              <a:t>cho</a:t>
            </a:r>
            <a:r>
              <a:rPr lang="en-US" sz="2400" b="1" dirty="0">
                <a:latin typeface="Times New Roman" panose="02020603050405020304" pitchFamily="18" charset="0"/>
              </a:rPr>
              <a:t> </a:t>
            </a:r>
            <a:r>
              <a:rPr lang="en-US" sz="2400" b="1" dirty="0" err="1">
                <a:latin typeface="Times New Roman" panose="02020603050405020304" pitchFamily="18" charset="0"/>
              </a:rPr>
              <a:t>rõ</a:t>
            </a:r>
            <a:r>
              <a:rPr lang="en-US" sz="2400" b="1" dirty="0">
                <a:latin typeface="Times New Roman" panose="02020603050405020304" pitchFamily="18" charset="0"/>
              </a:rPr>
              <a:t> tin </a:t>
            </a:r>
            <a:r>
              <a:rPr lang="en-US" sz="2400" b="1" dirty="0" err="1">
                <a:latin typeface="Times New Roman" panose="02020603050405020304" pitchFamily="18" charset="0"/>
              </a:rPr>
              <a:t>này</a:t>
            </a:r>
            <a:endParaRPr lang="en-US" sz="2400" b="1" dirty="0">
              <a:latin typeface="Times New Roman" panose="02020603050405020304" pitchFamily="18" charset="0"/>
            </a:endParaRPr>
          </a:p>
          <a:p>
            <a:pPr algn="ctr">
              <a:spcBef>
                <a:spcPts val="600"/>
              </a:spcBef>
            </a:pPr>
            <a:r>
              <a:rPr lang="en-US" sz="2400" b="1" dirty="0" err="1">
                <a:latin typeface="Times New Roman" panose="02020603050405020304" pitchFamily="18" charset="0"/>
              </a:rPr>
              <a:t>Muôn</a:t>
            </a:r>
            <a:r>
              <a:rPr lang="en-US" sz="2400" b="1" dirty="0">
                <a:latin typeface="Times New Roman" panose="02020603050405020304" pitchFamily="18" charset="0"/>
              </a:rPr>
              <a:t> </a:t>
            </a:r>
            <a:r>
              <a:rPr lang="en-US" sz="2400" b="1" dirty="0" err="1">
                <a:latin typeface="Times New Roman" panose="02020603050405020304" pitchFamily="18" charset="0"/>
              </a:rPr>
              <a:t>loài</a:t>
            </a:r>
            <a:r>
              <a:rPr lang="en-US" sz="2400" b="1" dirty="0">
                <a:latin typeface="Times New Roman" panose="02020603050405020304" pitchFamily="18" charset="0"/>
              </a:rPr>
              <a:t> </a:t>
            </a:r>
            <a:r>
              <a:rPr lang="en-US" sz="2400" b="1" dirty="0" err="1">
                <a:latin typeface="Times New Roman" panose="02020603050405020304" pitchFamily="18" charset="0"/>
              </a:rPr>
              <a:t>mạnh</a:t>
            </a:r>
            <a:r>
              <a:rPr lang="en-US" sz="2400" b="1" dirty="0">
                <a:latin typeface="Times New Roman" panose="02020603050405020304" pitchFamily="18" charset="0"/>
              </a:rPr>
              <a:t> </a:t>
            </a:r>
            <a:r>
              <a:rPr lang="en-US" sz="2400" b="1" dirty="0" err="1">
                <a:latin typeface="Times New Roman" panose="02020603050405020304" pitchFamily="18" charset="0"/>
              </a:rPr>
              <a:t>yếu</a:t>
            </a:r>
            <a:r>
              <a:rPr lang="en-US" sz="2400" b="1" dirty="0">
                <a:latin typeface="Times New Roman" panose="02020603050405020304" pitchFamily="18" charset="0"/>
              </a:rPr>
              <a:t> </a:t>
            </a:r>
            <a:r>
              <a:rPr lang="en-US" sz="2400" b="1" dirty="0" err="1">
                <a:latin typeface="Times New Roman" panose="02020603050405020304" pitchFamily="18" charset="0"/>
              </a:rPr>
              <a:t>từ</a:t>
            </a:r>
            <a:r>
              <a:rPr lang="en-US" sz="2400" b="1" dirty="0">
                <a:latin typeface="Times New Roman" panose="02020603050405020304" pitchFamily="18" charset="0"/>
              </a:rPr>
              <a:t> </a:t>
            </a:r>
            <a:r>
              <a:rPr lang="en-US" sz="2400" b="1" dirty="0" err="1">
                <a:latin typeface="Times New Roman" panose="02020603050405020304" pitchFamily="18" charset="0"/>
              </a:rPr>
              <a:t>rày</a:t>
            </a:r>
            <a:r>
              <a:rPr lang="en-US" sz="2400" b="1" dirty="0">
                <a:latin typeface="Times New Roman" panose="02020603050405020304" pitchFamily="18" charset="0"/>
              </a:rPr>
              <a:t> </a:t>
            </a:r>
            <a:r>
              <a:rPr lang="en-US" sz="2400" b="1" dirty="0" err="1">
                <a:latin typeface="Times New Roman" panose="02020603050405020304" pitchFamily="18" charset="0"/>
              </a:rPr>
              <a:t>kết</a:t>
            </a:r>
            <a:r>
              <a:rPr lang="en-US" sz="2400" b="1" dirty="0">
                <a:latin typeface="Times New Roman" panose="02020603050405020304" pitchFamily="18" charset="0"/>
              </a:rPr>
              <a:t> </a:t>
            </a:r>
            <a:r>
              <a:rPr lang="en-US" sz="2400" b="1" dirty="0" err="1">
                <a:latin typeface="Times New Roman" panose="02020603050405020304" pitchFamily="18" charset="0"/>
              </a:rPr>
              <a:t>thân</a:t>
            </a:r>
            <a:endParaRPr lang="en-US" sz="2400" b="1" dirty="0">
              <a:latin typeface="Times New Roman" panose="02020603050405020304" pitchFamily="18" charset="0"/>
            </a:endParaRPr>
          </a:p>
          <a:p>
            <a:pPr algn="ctr">
              <a:spcBef>
                <a:spcPts val="600"/>
              </a:spcBef>
            </a:pPr>
            <a:r>
              <a:rPr lang="en-US" sz="2400" b="1" dirty="0" err="1">
                <a:latin typeface="Times New Roman" panose="02020603050405020304" pitchFamily="18" charset="0"/>
              </a:rPr>
              <a:t>Lòng</a:t>
            </a:r>
            <a:r>
              <a:rPr lang="en-US" sz="2400" b="1" dirty="0">
                <a:latin typeface="Times New Roman" panose="02020603050405020304" pitchFamily="18" charset="0"/>
              </a:rPr>
              <a:t> </a:t>
            </a:r>
            <a:r>
              <a:rPr lang="en-US" sz="2400" b="1" dirty="0" err="1">
                <a:latin typeface="Times New Roman" panose="02020603050405020304" pitchFamily="18" charset="0"/>
              </a:rPr>
              <a:t>tôi</a:t>
            </a:r>
            <a:r>
              <a:rPr lang="en-US" sz="2400" b="1" dirty="0">
                <a:latin typeface="Times New Roman" panose="02020603050405020304" pitchFamily="18" charset="0"/>
              </a:rPr>
              <a:t> sung </a:t>
            </a:r>
            <a:r>
              <a:rPr lang="en-US" sz="2400" b="1" dirty="0" err="1">
                <a:latin typeface="Times New Roman" panose="02020603050405020304" pitchFamily="18" charset="0"/>
              </a:rPr>
              <a:t>sướng</a:t>
            </a:r>
            <a:r>
              <a:rPr lang="en-US" sz="2400" b="1" dirty="0">
                <a:latin typeface="Times New Roman" panose="02020603050405020304" pitchFamily="18" charset="0"/>
              </a:rPr>
              <a:t> </a:t>
            </a:r>
            <a:r>
              <a:rPr lang="en-US" sz="2400" b="1" dirty="0" err="1">
                <a:latin typeface="Times New Roman" panose="02020603050405020304" pitchFamily="18" charset="0"/>
              </a:rPr>
              <a:t>muôn</a:t>
            </a:r>
            <a:r>
              <a:rPr lang="en-US" sz="2400" b="1" dirty="0">
                <a:latin typeface="Times New Roman" panose="02020603050405020304" pitchFamily="18" charset="0"/>
              </a:rPr>
              <a:t> </a:t>
            </a:r>
            <a:r>
              <a:rPr lang="en-US" sz="2400" b="1" dirty="0" err="1">
                <a:latin typeface="Times New Roman" panose="02020603050405020304" pitchFamily="18" charset="0"/>
              </a:rPr>
              <a:t>phần</a:t>
            </a:r>
            <a:r>
              <a:rPr lang="en-US" sz="2400" b="1" dirty="0">
                <a:latin typeface="Times New Roman" panose="02020603050405020304" pitchFamily="18" charset="0"/>
              </a:rPr>
              <a:t> </a:t>
            </a:r>
          </a:p>
          <a:p>
            <a:pPr algn="ctr">
              <a:spcBef>
                <a:spcPts val="600"/>
              </a:spcBef>
            </a:pPr>
            <a:r>
              <a:rPr lang="en-US" sz="2400" b="1" dirty="0" err="1">
                <a:latin typeface="Times New Roman" panose="02020603050405020304" pitchFamily="18" charset="0"/>
              </a:rPr>
              <a:t>Báo</a:t>
            </a:r>
            <a:r>
              <a:rPr lang="en-US" sz="2400" b="1" dirty="0">
                <a:latin typeface="Times New Roman" panose="02020603050405020304" pitchFamily="18" charset="0"/>
              </a:rPr>
              <a:t> </a:t>
            </a:r>
            <a:r>
              <a:rPr lang="en-US" sz="2400" b="1" dirty="0" err="1">
                <a:latin typeface="Times New Roman" panose="02020603050405020304" pitchFamily="18" charset="0"/>
              </a:rPr>
              <a:t>cho</a:t>
            </a:r>
            <a:r>
              <a:rPr lang="en-US" sz="2400" b="1" dirty="0">
                <a:latin typeface="Times New Roman" panose="02020603050405020304" pitchFamily="18" charset="0"/>
              </a:rPr>
              <a:t> </a:t>
            </a:r>
            <a:r>
              <a:rPr lang="en-US" sz="2400" b="1" dirty="0" err="1">
                <a:latin typeface="Times New Roman" panose="02020603050405020304" pitchFamily="18" charset="0"/>
              </a:rPr>
              <a:t>bạn</a:t>
            </a:r>
            <a:r>
              <a:rPr lang="en-US" sz="2400" b="1" dirty="0">
                <a:latin typeface="Times New Roman" panose="02020603050405020304" pitchFamily="18" charset="0"/>
              </a:rPr>
              <a:t> </a:t>
            </a:r>
            <a:r>
              <a:rPr lang="en-US" sz="2400" b="1" dirty="0" err="1">
                <a:latin typeface="Times New Roman" panose="02020603050405020304" pitchFamily="18" charset="0"/>
              </a:rPr>
              <a:t>hữu</a:t>
            </a:r>
            <a:r>
              <a:rPr lang="en-US" sz="2400" b="1" dirty="0">
                <a:latin typeface="Times New Roman" panose="02020603050405020304" pitchFamily="18" charset="0"/>
              </a:rPr>
              <a:t> </a:t>
            </a:r>
            <a:r>
              <a:rPr lang="en-US" sz="2400" b="1" dirty="0" err="1">
                <a:latin typeface="Times New Roman" panose="02020603050405020304" pitchFamily="18" charset="0"/>
              </a:rPr>
              <a:t>xa</a:t>
            </a:r>
            <a:r>
              <a:rPr lang="en-US" sz="2400" b="1" dirty="0">
                <a:latin typeface="Times New Roman" panose="02020603050405020304" pitchFamily="18" charset="0"/>
              </a:rPr>
              <a:t> </a:t>
            </a:r>
            <a:r>
              <a:rPr lang="en-US" sz="2400" b="1" dirty="0" err="1">
                <a:latin typeface="Times New Roman" panose="02020603050405020304" pitchFamily="18" charset="0"/>
              </a:rPr>
              <a:t>gần</a:t>
            </a:r>
            <a:r>
              <a:rPr lang="en-US" sz="2400" b="1" dirty="0">
                <a:latin typeface="Times New Roman" panose="02020603050405020304" pitchFamily="18" charset="0"/>
              </a:rPr>
              <a:t> </a:t>
            </a:r>
            <a:r>
              <a:rPr lang="en-US" sz="2400" b="1" dirty="0" err="1">
                <a:latin typeface="Times New Roman" panose="02020603050405020304" pitchFamily="18" charset="0"/>
              </a:rPr>
              <a:t>đều</a:t>
            </a:r>
            <a:r>
              <a:rPr lang="en-US" sz="2400" b="1" dirty="0">
                <a:latin typeface="Times New Roman" panose="02020603050405020304" pitchFamily="18" charset="0"/>
              </a:rPr>
              <a:t> hay</a:t>
            </a:r>
          </a:p>
          <a:p>
            <a:pPr algn="ctr">
              <a:spcBef>
                <a:spcPts val="600"/>
              </a:spcBef>
            </a:pPr>
            <a:r>
              <a:rPr lang="en-US" sz="2400" b="1" dirty="0">
                <a:latin typeface="Times New Roman" panose="02020603050405020304" pitchFamily="18" charset="0"/>
              </a:rPr>
              <a:t>Xin </a:t>
            </a:r>
            <a:r>
              <a:rPr lang="en-US" sz="2400" b="1" dirty="0" err="1">
                <a:latin typeface="Times New Roman" panose="02020603050405020304" pitchFamily="18" charset="0"/>
              </a:rPr>
              <a:t>đừng</a:t>
            </a:r>
            <a:r>
              <a:rPr lang="en-US" sz="2400" b="1" dirty="0">
                <a:latin typeface="Times New Roman" panose="02020603050405020304" pitchFamily="18" charset="0"/>
              </a:rPr>
              <a:t> e </a:t>
            </a:r>
            <a:r>
              <a:rPr lang="en-US" sz="2400" b="1" dirty="0" err="1">
                <a:latin typeface="Times New Roman" panose="02020603050405020304" pitchFamily="18" charset="0"/>
              </a:rPr>
              <a:t>ngại</a:t>
            </a:r>
            <a:r>
              <a:rPr lang="en-US" sz="2400" b="1" dirty="0">
                <a:latin typeface="Times New Roman" panose="02020603050405020304" pitchFamily="18" charset="0"/>
              </a:rPr>
              <a:t>, </a:t>
            </a:r>
            <a:r>
              <a:rPr lang="en-US" sz="2400" b="1" dirty="0" err="1">
                <a:latin typeface="Times New Roman" panose="02020603050405020304" pitchFamily="18" charset="0"/>
              </a:rPr>
              <a:t>xuống</a:t>
            </a:r>
            <a:r>
              <a:rPr lang="en-US" sz="2400" b="1" dirty="0">
                <a:latin typeface="Times New Roman" panose="02020603050405020304" pitchFamily="18" charset="0"/>
              </a:rPr>
              <a:t> </a:t>
            </a:r>
            <a:r>
              <a:rPr lang="en-US" sz="2400" b="1" dirty="0" err="1">
                <a:latin typeface="Times New Roman" panose="02020603050405020304" pitchFamily="18" charset="0"/>
              </a:rPr>
              <a:t>đây</a:t>
            </a:r>
            <a:r>
              <a:rPr lang="en-US" sz="2400" b="1" dirty="0">
                <a:latin typeface="Times New Roman" panose="02020603050405020304" pitchFamily="18" charset="0"/>
              </a:rPr>
              <a:t> </a:t>
            </a:r>
          </a:p>
          <a:p>
            <a:pPr algn="ctr">
              <a:spcBef>
                <a:spcPts val="600"/>
              </a:spcBef>
            </a:pPr>
            <a:r>
              <a:rPr lang="en-US" sz="2400" b="1" dirty="0">
                <a:latin typeface="Times New Roman" panose="02020603050405020304" pitchFamily="18" charset="0"/>
              </a:rPr>
              <a:t>Cho </a:t>
            </a:r>
            <a:r>
              <a:rPr lang="en-US" sz="2400" b="1" dirty="0" err="1">
                <a:latin typeface="Times New Roman" panose="02020603050405020304" pitchFamily="18" charset="0"/>
              </a:rPr>
              <a:t>tôi</a:t>
            </a:r>
            <a:r>
              <a:rPr lang="en-US" sz="2400" b="1" dirty="0">
                <a:latin typeface="Times New Roman" panose="02020603050405020304" pitchFamily="18" charset="0"/>
              </a:rPr>
              <a:t> </a:t>
            </a:r>
            <a:r>
              <a:rPr lang="en-US" sz="2400" b="1" dirty="0" err="1">
                <a:latin typeface="Times New Roman" panose="02020603050405020304" pitchFamily="18" charset="0"/>
              </a:rPr>
              <a:t>hôn</a:t>
            </a:r>
            <a:r>
              <a:rPr lang="en-US" sz="2400" b="1" dirty="0">
                <a:latin typeface="Times New Roman" panose="02020603050405020304" pitchFamily="18" charset="0"/>
              </a:rPr>
              <a:t> </a:t>
            </a:r>
            <a:r>
              <a:rPr lang="en-US" sz="2400" b="1" dirty="0" err="1">
                <a:latin typeface="Times New Roman" panose="02020603050405020304" pitchFamily="18" charset="0"/>
              </a:rPr>
              <a:t>bạn</a:t>
            </a:r>
            <a:r>
              <a:rPr lang="en-US" sz="2400" b="1" dirty="0">
                <a:latin typeface="Times New Roman" panose="02020603050405020304" pitchFamily="18" charset="0"/>
              </a:rPr>
              <a:t>, </a:t>
            </a:r>
            <a:r>
              <a:rPr lang="en-US" sz="2400" b="1" dirty="0" err="1">
                <a:latin typeface="Times New Roman" panose="02020603050405020304" pitchFamily="18" charset="0"/>
              </a:rPr>
              <a:t>tỏ</a:t>
            </a:r>
            <a:r>
              <a:rPr lang="en-US" sz="2400" b="1" dirty="0">
                <a:latin typeface="Times New Roman" panose="02020603050405020304" pitchFamily="18" charset="0"/>
              </a:rPr>
              <a:t> </a:t>
            </a:r>
            <a:r>
              <a:rPr lang="en-US" sz="2400" b="1" dirty="0" err="1">
                <a:latin typeface="Times New Roman" panose="02020603050405020304" pitchFamily="18" charset="0"/>
              </a:rPr>
              <a:t>bày</a:t>
            </a:r>
            <a:r>
              <a:rPr lang="en-US" sz="2400" b="1" dirty="0">
                <a:latin typeface="Times New Roman" panose="02020603050405020304" pitchFamily="18" charset="0"/>
              </a:rPr>
              <a:t> </a:t>
            </a:r>
            <a:r>
              <a:rPr lang="en-US" sz="2400" b="1" dirty="0" err="1">
                <a:latin typeface="Times New Roman" panose="02020603050405020304" pitchFamily="18" charset="0"/>
              </a:rPr>
              <a:t>tình</a:t>
            </a:r>
            <a:r>
              <a:rPr lang="en-US" sz="2400" b="1" dirty="0">
                <a:latin typeface="Times New Roman" panose="02020603050405020304" pitchFamily="18" charset="0"/>
              </a:rPr>
              <a:t> </a:t>
            </a:r>
            <a:r>
              <a:rPr lang="en-US" sz="2400" b="1" dirty="0" err="1">
                <a:latin typeface="Times New Roman" panose="02020603050405020304" pitchFamily="18" charset="0"/>
              </a:rPr>
              <a:t>thân</a:t>
            </a:r>
            <a:endParaRPr lang="en-US" sz="2800" b="1" dirty="0">
              <a:latin typeface="Times New Roman" panose="02020603050405020304" pitchFamily="18" charset="0"/>
            </a:endParaRPr>
          </a:p>
        </p:txBody>
      </p:sp>
      <p:sp>
        <p:nvSpPr>
          <p:cNvPr id="7" name="TextBox 6"/>
          <p:cNvSpPr txBox="1"/>
          <p:nvPr/>
        </p:nvSpPr>
        <p:spPr>
          <a:xfrm>
            <a:off x="8305800" y="5676264"/>
            <a:ext cx="3352800" cy="646331"/>
          </a:xfrm>
          <a:prstGeom prst="rect">
            <a:avLst/>
          </a:prstGeom>
          <a:solidFill>
            <a:schemeClr val="bg1"/>
          </a:solid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LA PHÔNG – TEN</a:t>
            </a:r>
          </a:p>
          <a:p>
            <a:pPr algn="ctr"/>
            <a:r>
              <a:rPr lang="en-US" b="1" dirty="0">
                <a:solidFill>
                  <a:srgbClr val="FF0000"/>
                </a:solidFill>
                <a:latin typeface="Times New Roman" panose="02020603050405020304" pitchFamily="18" charset="0"/>
                <a:cs typeface="Times New Roman" panose="02020603050405020304" pitchFamily="18" charset="0"/>
              </a:rPr>
              <a:t>(</a:t>
            </a:r>
            <a:r>
              <a:rPr lang="en-US" b="1" dirty="0" err="1">
                <a:solidFill>
                  <a:srgbClr val="FF0000"/>
                </a:solidFill>
                <a:latin typeface="Times New Roman" panose="02020603050405020304" pitchFamily="18" charset="0"/>
                <a:cs typeface="Times New Roman" panose="02020603050405020304" pitchFamily="18" charset="0"/>
              </a:rPr>
              <a:t>Nguyễn</a:t>
            </a:r>
            <a:r>
              <a:rPr lang="en-US" b="1" dirty="0">
                <a:solidFill>
                  <a:srgbClr val="FF0000"/>
                </a:solidFill>
                <a:latin typeface="Times New Roman" panose="02020603050405020304" pitchFamily="18" charset="0"/>
                <a:cs typeface="Times New Roman" panose="02020603050405020304" pitchFamily="18" charset="0"/>
              </a:rPr>
              <a:t> Minh </a:t>
            </a:r>
            <a:r>
              <a:rPr lang="en-US" b="1" dirty="0" err="1">
                <a:solidFill>
                  <a:srgbClr val="FF0000"/>
                </a:solidFill>
                <a:latin typeface="Times New Roman" panose="02020603050405020304" pitchFamily="18" charset="0"/>
                <a:cs typeface="Times New Roman" panose="02020603050405020304" pitchFamily="18" charset="0"/>
              </a:rPr>
              <a:t>lược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dịch</a:t>
            </a:r>
            <a:r>
              <a:rPr lang="en-US" b="1" dirty="0">
                <a:solidFill>
                  <a:srgbClr val="FF0000"/>
                </a:solidFill>
                <a:latin typeface="Times New Roman" panose="02020603050405020304" pitchFamily="18" charset="0"/>
                <a:cs typeface="Times New Roman" panose="02020603050405020304" pitchFamily="18" charset="0"/>
              </a:rPr>
              <a:t>)</a:t>
            </a:r>
          </a:p>
        </p:txBody>
      </p:sp>
      <p:cxnSp>
        <p:nvCxnSpPr>
          <p:cNvPr id="8" name="Straight Connector 7"/>
          <p:cNvCxnSpPr/>
          <p:nvPr/>
        </p:nvCxnSpPr>
        <p:spPr>
          <a:xfrm>
            <a:off x="6012873" y="990600"/>
            <a:ext cx="0" cy="487680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5" descr="c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44" y="27285"/>
            <a:ext cx="4536505" cy="2582317"/>
          </a:xfrm>
          <a:prstGeom prst="rect">
            <a:avLst/>
          </a:prstGeom>
          <a:ln>
            <a:noFill/>
          </a:ln>
          <a:effectLst>
            <a:softEdge rad="112500"/>
          </a:effectLst>
        </p:spPr>
      </p:pic>
      <p:pic>
        <p:nvPicPr>
          <p:cNvPr id="15" name="Picture 6" descr="c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4655" y="4077072"/>
            <a:ext cx="5235969" cy="278092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873624" y="1782474"/>
            <a:ext cx="2438400" cy="646331"/>
          </a:xfrm>
          <a:prstGeom prst="rect">
            <a:avLst/>
          </a:prstGeom>
          <a:noFill/>
        </p:spPr>
        <p:txBody>
          <a:bodyPr wrap="square" rtlCol="0">
            <a:spAutoFit/>
          </a:bodyPr>
          <a:lstStyle/>
          <a:p>
            <a:pPr>
              <a:defRPr/>
            </a:pPr>
            <a:r>
              <a:rPr lang="en-US" sz="3600" b="1" dirty="0">
                <a:solidFill>
                  <a:srgbClr val="0303DF"/>
                </a:solidFill>
                <a:latin typeface="Times New Roman" pitchFamily="18" charset="0"/>
                <a:cs typeface="Times New Roman" pitchFamily="18" charset="0"/>
              </a:rPr>
              <a:t>- </a:t>
            </a:r>
            <a:r>
              <a:rPr lang="en-US" sz="3600" b="1" dirty="0" err="1">
                <a:solidFill>
                  <a:srgbClr val="0303DF"/>
                </a:solidFill>
                <a:latin typeface="Times New Roman" pitchFamily="18" charset="0"/>
                <a:cs typeface="Times New Roman" pitchFamily="18" charset="0"/>
              </a:rPr>
              <a:t>l</a:t>
            </a:r>
            <a:r>
              <a:rPr lang="en-US" sz="3600" b="1" dirty="0" err="1">
                <a:solidFill>
                  <a:srgbClr val="FF0000"/>
                </a:solidFill>
                <a:latin typeface="Times New Roman" pitchFamily="18" charset="0"/>
                <a:cs typeface="Times New Roman" pitchFamily="18" charset="0"/>
              </a:rPr>
              <a:t>õi</a:t>
            </a:r>
            <a:r>
              <a:rPr lang="en-US" sz="3600" b="1" dirty="0">
                <a:solidFill>
                  <a:srgbClr val="0303DF"/>
                </a:solidFill>
                <a:latin typeface="Times New Roman" pitchFamily="18" charset="0"/>
                <a:cs typeface="Times New Roman" pitchFamily="18" charset="0"/>
              </a:rPr>
              <a:t> </a:t>
            </a:r>
            <a:r>
              <a:rPr lang="en-US" sz="3600" b="1" dirty="0" err="1">
                <a:solidFill>
                  <a:srgbClr val="0303DF"/>
                </a:solidFill>
                <a:latin typeface="Times New Roman" pitchFamily="18" charset="0"/>
                <a:cs typeface="Times New Roman" pitchFamily="18" charset="0"/>
              </a:rPr>
              <a:t>đời</a:t>
            </a:r>
            <a:endParaRPr lang="en-US" sz="3600" b="1" dirty="0">
              <a:solidFill>
                <a:srgbClr val="0303DF"/>
              </a:solidFill>
              <a:latin typeface="Times New Roman" pitchFamily="18" charset="0"/>
              <a:cs typeface="Times New Roman" pitchFamily="18" charset="0"/>
            </a:endParaRPr>
          </a:p>
        </p:txBody>
      </p:sp>
      <p:sp>
        <p:nvSpPr>
          <p:cNvPr id="8" name="TextBox 7"/>
          <p:cNvSpPr txBox="1"/>
          <p:nvPr/>
        </p:nvSpPr>
        <p:spPr>
          <a:xfrm>
            <a:off x="3877816" y="4078813"/>
            <a:ext cx="2362200" cy="646331"/>
          </a:xfrm>
          <a:prstGeom prst="rect">
            <a:avLst/>
          </a:prstGeom>
          <a:noFill/>
        </p:spPr>
        <p:txBody>
          <a:bodyPr wrap="square" rtlCol="0">
            <a:spAutoFit/>
          </a:bodyPr>
          <a:lstStyle/>
          <a:p>
            <a:pPr>
              <a:defRPr/>
            </a:pPr>
            <a:r>
              <a:rPr lang="en-US" sz="3600" b="1" dirty="0">
                <a:solidFill>
                  <a:srgbClr val="0303DF"/>
                </a:solidFill>
                <a:latin typeface="Times New Roman" pitchFamily="18" charset="0"/>
                <a:cs typeface="Times New Roman" pitchFamily="18" charset="0"/>
              </a:rPr>
              <a:t>- </a:t>
            </a:r>
            <a:r>
              <a:rPr lang="en-US" sz="3600" b="1" dirty="0" err="1">
                <a:solidFill>
                  <a:srgbClr val="0303DF"/>
                </a:solidFill>
                <a:latin typeface="Times New Roman" pitchFamily="18" charset="0"/>
                <a:cs typeface="Times New Roman" pitchFamily="18" charset="0"/>
              </a:rPr>
              <a:t>bạn</a:t>
            </a:r>
            <a:r>
              <a:rPr lang="en-US" sz="3600" b="1" dirty="0">
                <a:solidFill>
                  <a:srgbClr val="0303DF"/>
                </a:solidFill>
                <a:latin typeface="Times New Roman" pitchFamily="18" charset="0"/>
                <a:cs typeface="Times New Roman" pitchFamily="18" charset="0"/>
              </a:rPr>
              <a:t> </a:t>
            </a:r>
            <a:r>
              <a:rPr lang="en-US" sz="3600" b="1" dirty="0" err="1">
                <a:solidFill>
                  <a:srgbClr val="0303DF"/>
                </a:solidFill>
                <a:latin typeface="Times New Roman" pitchFamily="18" charset="0"/>
                <a:cs typeface="Times New Roman" pitchFamily="18" charset="0"/>
              </a:rPr>
              <a:t>h</a:t>
            </a:r>
            <a:r>
              <a:rPr lang="en-US" sz="3600" b="1" dirty="0" err="1">
                <a:solidFill>
                  <a:srgbClr val="FF0000"/>
                </a:solidFill>
                <a:latin typeface="Times New Roman" pitchFamily="18" charset="0"/>
                <a:cs typeface="Times New Roman" pitchFamily="18" charset="0"/>
              </a:rPr>
              <a:t>ữu</a:t>
            </a:r>
            <a:endParaRPr lang="en-US" sz="3600" b="1" dirty="0">
              <a:solidFill>
                <a:srgbClr val="FF0000"/>
              </a:solidFill>
              <a:latin typeface="Times New Roman" pitchFamily="18" charset="0"/>
              <a:cs typeface="Times New Roman" pitchFamily="18" charset="0"/>
            </a:endParaRPr>
          </a:p>
        </p:txBody>
      </p:sp>
      <p:sp>
        <p:nvSpPr>
          <p:cNvPr id="9" name="TextBox 8"/>
          <p:cNvSpPr txBox="1"/>
          <p:nvPr/>
        </p:nvSpPr>
        <p:spPr>
          <a:xfrm>
            <a:off x="6816080" y="3212976"/>
            <a:ext cx="2819400" cy="646331"/>
          </a:xfrm>
          <a:prstGeom prst="rect">
            <a:avLst/>
          </a:prstGeom>
          <a:noFill/>
        </p:spPr>
        <p:txBody>
          <a:bodyPr wrap="square" rtlCol="0">
            <a:spAutoFit/>
          </a:bodyPr>
          <a:lstStyle/>
          <a:p>
            <a:pPr>
              <a:defRPr/>
            </a:pPr>
            <a:r>
              <a:rPr lang="en-US" sz="3600" b="1" dirty="0">
                <a:solidFill>
                  <a:srgbClr val="0303DF"/>
                </a:solidFill>
                <a:latin typeface="Times New Roman" pitchFamily="18" charset="0"/>
                <a:cs typeface="Times New Roman" pitchFamily="18" charset="0"/>
              </a:rPr>
              <a:t>- </a:t>
            </a:r>
            <a:r>
              <a:rPr lang="en-US" sz="3600" b="1" dirty="0" err="1">
                <a:solidFill>
                  <a:srgbClr val="0303DF"/>
                </a:solidFill>
                <a:latin typeface="Times New Roman" pitchFamily="18" charset="0"/>
                <a:cs typeface="Times New Roman" pitchFamily="18" charset="0"/>
              </a:rPr>
              <a:t>kh</a:t>
            </a:r>
            <a:r>
              <a:rPr lang="en-US" sz="3600" b="1" dirty="0" err="1">
                <a:solidFill>
                  <a:srgbClr val="FF0000"/>
                </a:solidFill>
                <a:latin typeface="Times New Roman" pitchFamily="18" charset="0"/>
                <a:cs typeface="Times New Roman" pitchFamily="18" charset="0"/>
              </a:rPr>
              <a:t>oái</a:t>
            </a:r>
            <a:r>
              <a:rPr lang="en-US" sz="3600" b="1" dirty="0">
                <a:solidFill>
                  <a:srgbClr val="0303DF"/>
                </a:solidFill>
                <a:latin typeface="Times New Roman" pitchFamily="18" charset="0"/>
                <a:cs typeface="Times New Roman" pitchFamily="18" charset="0"/>
              </a:rPr>
              <a:t> </a:t>
            </a:r>
            <a:r>
              <a:rPr lang="en-US" sz="3600" b="1" dirty="0" err="1">
                <a:solidFill>
                  <a:srgbClr val="0303DF"/>
                </a:solidFill>
                <a:latin typeface="Times New Roman" pitchFamily="18" charset="0"/>
                <a:cs typeface="Times New Roman" pitchFamily="18" charset="0"/>
              </a:rPr>
              <a:t>chí</a:t>
            </a:r>
            <a:endParaRPr lang="en-US" sz="3600" b="1" dirty="0">
              <a:solidFill>
                <a:srgbClr val="0303DF"/>
              </a:solidFill>
              <a:latin typeface="Times New Roman" pitchFamily="18" charset="0"/>
              <a:cs typeface="Times New Roman" pitchFamily="18" charset="0"/>
            </a:endParaRPr>
          </a:p>
        </p:txBody>
      </p:sp>
      <p:sp>
        <p:nvSpPr>
          <p:cNvPr id="16" name="TextBox 15"/>
          <p:cNvSpPr txBox="1"/>
          <p:nvPr/>
        </p:nvSpPr>
        <p:spPr>
          <a:xfrm>
            <a:off x="6816080" y="2492896"/>
            <a:ext cx="2819400" cy="646331"/>
          </a:xfrm>
          <a:prstGeom prst="rect">
            <a:avLst/>
          </a:prstGeom>
          <a:noFill/>
        </p:spPr>
        <p:txBody>
          <a:bodyPr wrap="square" rtlCol="0">
            <a:spAutoFit/>
          </a:bodyPr>
          <a:lstStyle/>
          <a:p>
            <a:pPr>
              <a:defRPr/>
            </a:pPr>
            <a:r>
              <a:rPr lang="en-US" sz="3600" b="1" dirty="0">
                <a:solidFill>
                  <a:srgbClr val="0303DF"/>
                </a:solidFill>
                <a:latin typeface="Times New Roman" pitchFamily="18" charset="0"/>
                <a:cs typeface="Times New Roman" pitchFamily="18" charset="0"/>
              </a:rPr>
              <a:t>- </a:t>
            </a:r>
            <a:r>
              <a:rPr lang="en-US" sz="3600" b="1" dirty="0" err="1">
                <a:solidFill>
                  <a:srgbClr val="0303DF"/>
                </a:solidFill>
                <a:latin typeface="Times New Roman" pitchFamily="18" charset="0"/>
                <a:cs typeface="Times New Roman" pitchFamily="18" charset="0"/>
              </a:rPr>
              <a:t>qu</a:t>
            </a:r>
            <a:r>
              <a:rPr lang="en-US" sz="3600" b="1" dirty="0" err="1">
                <a:solidFill>
                  <a:srgbClr val="FF0000"/>
                </a:solidFill>
                <a:latin typeface="Times New Roman" pitchFamily="18" charset="0"/>
                <a:cs typeface="Times New Roman" pitchFamily="18" charset="0"/>
              </a:rPr>
              <a:t>ắp</a:t>
            </a:r>
            <a:r>
              <a:rPr lang="en-US" sz="3600" b="1" dirty="0">
                <a:solidFill>
                  <a:srgbClr val="0303DF"/>
                </a:solidFill>
                <a:latin typeface="Times New Roman" pitchFamily="18" charset="0"/>
                <a:cs typeface="Times New Roman" pitchFamily="18" charset="0"/>
              </a:rPr>
              <a:t> </a:t>
            </a:r>
            <a:r>
              <a:rPr lang="en-US" sz="3600" b="1" dirty="0" err="1">
                <a:solidFill>
                  <a:srgbClr val="0303DF"/>
                </a:solidFill>
                <a:latin typeface="Times New Roman" pitchFamily="18" charset="0"/>
                <a:cs typeface="Times New Roman" pitchFamily="18" charset="0"/>
              </a:rPr>
              <a:t>đuôi</a:t>
            </a:r>
            <a:endParaRPr lang="en-US" sz="3600" b="1" dirty="0">
              <a:solidFill>
                <a:srgbClr val="0303DF"/>
              </a:solidFill>
              <a:latin typeface="Times New Roman" pitchFamily="18" charset="0"/>
              <a:cs typeface="Times New Roman" pitchFamily="18" charset="0"/>
            </a:endParaRPr>
          </a:p>
        </p:txBody>
      </p:sp>
      <p:sp>
        <p:nvSpPr>
          <p:cNvPr id="33" name="TextBox 32"/>
          <p:cNvSpPr txBox="1"/>
          <p:nvPr/>
        </p:nvSpPr>
        <p:spPr>
          <a:xfrm>
            <a:off x="3877816" y="3358733"/>
            <a:ext cx="2362200" cy="646331"/>
          </a:xfrm>
          <a:prstGeom prst="rect">
            <a:avLst/>
          </a:prstGeom>
          <a:noFill/>
        </p:spPr>
        <p:txBody>
          <a:bodyPr wrap="square" rtlCol="0">
            <a:spAutoFit/>
          </a:bodyPr>
          <a:lstStyle/>
          <a:p>
            <a:pPr>
              <a:defRPr/>
            </a:pPr>
            <a:r>
              <a:rPr lang="en-US" sz="3600" b="1" dirty="0">
                <a:solidFill>
                  <a:srgbClr val="0303DF"/>
                </a:solidFill>
                <a:latin typeface="Times New Roman" pitchFamily="18" charset="0"/>
                <a:cs typeface="Times New Roman" pitchFamily="18" charset="0"/>
              </a:rPr>
              <a:t>- </a:t>
            </a:r>
            <a:r>
              <a:rPr lang="en-US" sz="3600" b="1" dirty="0" err="1">
                <a:solidFill>
                  <a:srgbClr val="0303DF"/>
                </a:solidFill>
                <a:latin typeface="Times New Roman" pitchFamily="18" charset="0"/>
                <a:cs typeface="Times New Roman" pitchFamily="18" charset="0"/>
              </a:rPr>
              <a:t>từ</a:t>
            </a:r>
            <a:r>
              <a:rPr lang="en-US" sz="3600" b="1" dirty="0">
                <a:solidFill>
                  <a:srgbClr val="0303DF"/>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r</a:t>
            </a:r>
            <a:r>
              <a:rPr lang="en-US" sz="3600" b="1" dirty="0" err="1">
                <a:solidFill>
                  <a:srgbClr val="0303DF"/>
                </a:solidFill>
                <a:latin typeface="Times New Roman" pitchFamily="18" charset="0"/>
                <a:cs typeface="Times New Roman" pitchFamily="18" charset="0"/>
              </a:rPr>
              <a:t>ày</a:t>
            </a:r>
            <a:endParaRPr lang="en-US" sz="3600" b="1" dirty="0">
              <a:solidFill>
                <a:srgbClr val="0303DF"/>
              </a:solidFill>
              <a:latin typeface="Times New Roman" pitchFamily="18" charset="0"/>
              <a:cs typeface="Times New Roman" pitchFamily="18" charset="0"/>
            </a:endParaRPr>
          </a:p>
        </p:txBody>
      </p:sp>
      <p:sp>
        <p:nvSpPr>
          <p:cNvPr id="10" name="TextBox 9">
            <a:extLst>
              <a:ext uri="{FF2B5EF4-FFF2-40B4-BE49-F238E27FC236}">
                <a16:creationId xmlns="" xmlns:a16="http://schemas.microsoft.com/office/drawing/2014/main" id="{26CFA4F9-C4BB-4972-86CC-F3C91A2A2738}"/>
              </a:ext>
            </a:extLst>
          </p:cNvPr>
          <p:cNvSpPr txBox="1"/>
          <p:nvPr/>
        </p:nvSpPr>
        <p:spPr>
          <a:xfrm>
            <a:off x="3877816" y="2566645"/>
            <a:ext cx="2362200" cy="646331"/>
          </a:xfrm>
          <a:prstGeom prst="rect">
            <a:avLst/>
          </a:prstGeom>
          <a:noFill/>
        </p:spPr>
        <p:txBody>
          <a:bodyPr wrap="square" rtlCol="0">
            <a:spAutoFit/>
          </a:bodyPr>
          <a:lstStyle/>
          <a:p>
            <a:pPr>
              <a:defRPr/>
            </a:pPr>
            <a:r>
              <a:rPr lang="en-US" sz="3600" b="1" dirty="0">
                <a:solidFill>
                  <a:srgbClr val="0303DF"/>
                </a:solidFill>
                <a:latin typeface="Times New Roman" pitchFamily="18" charset="0"/>
                <a:cs typeface="Times New Roman" pitchFamily="18" charset="0"/>
              </a:rPr>
              <a:t>- </a:t>
            </a:r>
            <a:r>
              <a:rPr lang="en-US" sz="3600" b="1" dirty="0" err="1">
                <a:solidFill>
                  <a:srgbClr val="0303DF"/>
                </a:solidFill>
                <a:latin typeface="Times New Roman" pitchFamily="18" charset="0"/>
                <a:cs typeface="Times New Roman" pitchFamily="18" charset="0"/>
              </a:rPr>
              <a:t>đ</a:t>
            </a:r>
            <a:r>
              <a:rPr lang="en-US" sz="3600" b="1" dirty="0" err="1">
                <a:solidFill>
                  <a:srgbClr val="FF0000"/>
                </a:solidFill>
                <a:latin typeface="Times New Roman" pitchFamily="18" charset="0"/>
                <a:cs typeface="Times New Roman" pitchFamily="18" charset="0"/>
              </a:rPr>
              <a:t>on</a:t>
            </a:r>
            <a:r>
              <a:rPr lang="en-US" sz="3600" b="1" dirty="0">
                <a:solidFill>
                  <a:srgbClr val="0303DF"/>
                </a:solidFill>
                <a:latin typeface="Times New Roman" pitchFamily="18" charset="0"/>
                <a:cs typeface="Times New Roman" pitchFamily="18" charset="0"/>
              </a:rPr>
              <a:t> </a:t>
            </a:r>
            <a:r>
              <a:rPr lang="en-US" sz="3600" b="1" dirty="0" err="1">
                <a:solidFill>
                  <a:srgbClr val="0303DF"/>
                </a:solidFill>
                <a:latin typeface="Times New Roman" pitchFamily="18" charset="0"/>
                <a:cs typeface="Times New Roman" pitchFamily="18" charset="0"/>
              </a:rPr>
              <a:t>đả</a:t>
            </a:r>
            <a:endParaRPr lang="en-US" sz="3600" b="1" dirty="0">
              <a:solidFill>
                <a:srgbClr val="0303DF"/>
              </a:solidFill>
              <a:latin typeface="Times New Roman" pitchFamily="18" charset="0"/>
              <a:cs typeface="Times New Roman" pitchFamily="18" charset="0"/>
            </a:endParaRPr>
          </a:p>
        </p:txBody>
      </p:sp>
      <p:sp>
        <p:nvSpPr>
          <p:cNvPr id="11" name="TextBox 10">
            <a:extLst>
              <a:ext uri="{FF2B5EF4-FFF2-40B4-BE49-F238E27FC236}">
                <a16:creationId xmlns="" xmlns:a16="http://schemas.microsoft.com/office/drawing/2014/main" id="{9D17EB73-EE6D-45D4-9A50-74ED81ED7BA1}"/>
              </a:ext>
            </a:extLst>
          </p:cNvPr>
          <p:cNvSpPr txBox="1"/>
          <p:nvPr/>
        </p:nvSpPr>
        <p:spPr>
          <a:xfrm>
            <a:off x="6816080" y="1741747"/>
            <a:ext cx="2803958" cy="646331"/>
          </a:xfrm>
          <a:prstGeom prst="rect">
            <a:avLst/>
          </a:prstGeom>
          <a:noFill/>
        </p:spPr>
        <p:txBody>
          <a:bodyPr wrap="square" rtlCol="0">
            <a:spAutoFit/>
          </a:bodyPr>
          <a:lstStyle/>
          <a:p>
            <a:pPr>
              <a:defRPr/>
            </a:pPr>
            <a:r>
              <a:rPr lang="en-US" sz="3600" b="1" dirty="0">
                <a:solidFill>
                  <a:srgbClr val="0303DF"/>
                </a:solidFill>
                <a:latin typeface="Times New Roman" pitchFamily="18" charset="0"/>
                <a:cs typeface="Times New Roman" pitchFamily="18" charset="0"/>
              </a:rPr>
              <a:t>- l</a:t>
            </a:r>
            <a:r>
              <a:rPr lang="en-US" sz="3600" b="1" dirty="0">
                <a:solidFill>
                  <a:srgbClr val="FF0000"/>
                </a:solidFill>
                <a:latin typeface="Times New Roman" pitchFamily="18" charset="0"/>
                <a:cs typeface="Times New Roman" pitchFamily="18" charset="0"/>
              </a:rPr>
              <a:t>oan</a:t>
            </a:r>
            <a:r>
              <a:rPr lang="en-US" sz="3600" b="1" dirty="0">
                <a:solidFill>
                  <a:srgbClr val="0303DF"/>
                </a:solidFill>
                <a:latin typeface="Times New Roman" pitchFamily="18" charset="0"/>
                <a:cs typeface="Times New Roman" pitchFamily="18" charset="0"/>
              </a:rPr>
              <a:t> t</a:t>
            </a:r>
            <a:r>
              <a:rPr lang="en-US" sz="3600" b="1" dirty="0">
                <a:solidFill>
                  <a:srgbClr val="FF0000"/>
                </a:solidFill>
                <a:latin typeface="Times New Roman" pitchFamily="18" charset="0"/>
                <a:cs typeface="Times New Roman" pitchFamily="18" charset="0"/>
              </a:rPr>
              <a:t>in</a:t>
            </a:r>
          </a:p>
        </p:txBody>
      </p:sp>
      <p:sp>
        <p:nvSpPr>
          <p:cNvPr id="12" name="TextBox 11">
            <a:extLst>
              <a:ext uri="{FF2B5EF4-FFF2-40B4-BE49-F238E27FC236}">
                <a16:creationId xmlns="" xmlns:a16="http://schemas.microsoft.com/office/drawing/2014/main" id="{72D20749-1A93-4BC5-8BEA-2EA8E44F68C7}"/>
              </a:ext>
            </a:extLst>
          </p:cNvPr>
          <p:cNvSpPr txBox="1"/>
          <p:nvPr/>
        </p:nvSpPr>
        <p:spPr>
          <a:xfrm>
            <a:off x="6816080" y="4006805"/>
            <a:ext cx="2819400" cy="646331"/>
          </a:xfrm>
          <a:prstGeom prst="rect">
            <a:avLst/>
          </a:prstGeom>
          <a:noFill/>
        </p:spPr>
        <p:txBody>
          <a:bodyPr wrap="square" rtlCol="0">
            <a:spAutoFit/>
          </a:bodyPr>
          <a:lstStyle/>
          <a:p>
            <a:pPr>
              <a:defRPr/>
            </a:pPr>
            <a:r>
              <a:rPr lang="en-US" sz="3600" b="1" dirty="0">
                <a:solidFill>
                  <a:srgbClr val="0303DF"/>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gi</a:t>
            </a:r>
            <a:r>
              <a:rPr lang="en-US" sz="3600" b="1" dirty="0" err="1">
                <a:solidFill>
                  <a:srgbClr val="0303DF"/>
                </a:solidFill>
                <a:latin typeface="Times New Roman" pitchFamily="18" charset="0"/>
                <a:cs typeface="Times New Roman" pitchFamily="18" charset="0"/>
              </a:rPr>
              <a:t>an</a:t>
            </a:r>
            <a:r>
              <a:rPr lang="en-US" sz="3600" b="1" dirty="0">
                <a:solidFill>
                  <a:srgbClr val="0303DF"/>
                </a:solidFill>
                <a:latin typeface="Times New Roman" pitchFamily="18" charset="0"/>
                <a:cs typeface="Times New Roman" pitchFamily="18" charset="0"/>
              </a:rPr>
              <a:t> </a:t>
            </a:r>
            <a:r>
              <a:rPr lang="en-US" sz="3600" b="1" dirty="0" err="1">
                <a:solidFill>
                  <a:srgbClr val="0303DF"/>
                </a:solidFill>
                <a:latin typeface="Times New Roman" pitchFamily="18" charset="0"/>
                <a:cs typeface="Times New Roman" pitchFamily="18" charset="0"/>
              </a:rPr>
              <a:t>dối</a:t>
            </a:r>
            <a:endParaRPr lang="en-US" sz="3600" b="1" dirty="0">
              <a:solidFill>
                <a:srgbClr val="0303DF"/>
              </a:solidFill>
              <a:latin typeface="Times New Roman" pitchFamily="18" charset="0"/>
              <a:cs typeface="Times New Roman" pitchFamily="18" charset="0"/>
            </a:endParaRPr>
          </a:p>
        </p:txBody>
      </p:sp>
      <p:sp>
        <p:nvSpPr>
          <p:cNvPr id="2" name="Rectangle: Rounded Corners 1">
            <a:extLst>
              <a:ext uri="{FF2B5EF4-FFF2-40B4-BE49-F238E27FC236}">
                <a16:creationId xmlns="" xmlns:a16="http://schemas.microsoft.com/office/drawing/2014/main" id="{E06608C8-1099-4305-BDB7-BB6CD7A05FBB}"/>
              </a:ext>
            </a:extLst>
          </p:cNvPr>
          <p:cNvSpPr/>
          <p:nvPr/>
        </p:nvSpPr>
        <p:spPr>
          <a:xfrm>
            <a:off x="4151784" y="260648"/>
            <a:ext cx="4608512" cy="1232468"/>
          </a:xfrm>
          <a:prstGeom prst="roundRect">
            <a:avLst/>
          </a:prstGeom>
          <a:solidFill>
            <a:schemeClr val="accent2">
              <a:lumMod val="20000"/>
              <a:lumOff val="80000"/>
            </a:schemeClr>
          </a:solidFill>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err="1">
                <a:solidFill>
                  <a:srgbClr val="ED7D31">
                    <a:lumMod val="75000"/>
                  </a:srgbClr>
                </a:solidFill>
                <a:latin typeface="Times New Roman" panose="02020603050405020304" pitchFamily="18" charset="0"/>
                <a:cs typeface="Times New Roman" panose="02020603050405020304" pitchFamily="18" charset="0"/>
              </a:rPr>
              <a:t>Luyện</a:t>
            </a:r>
            <a:r>
              <a:rPr lang="en-US" sz="4800" b="1" dirty="0">
                <a:solidFill>
                  <a:srgbClr val="ED7D31">
                    <a:lumMod val="75000"/>
                  </a:srgbClr>
                </a:solidFill>
                <a:latin typeface="Times New Roman" panose="02020603050405020304" pitchFamily="18" charset="0"/>
                <a:cs typeface="Times New Roman" panose="02020603050405020304" pitchFamily="18" charset="0"/>
              </a:rPr>
              <a:t> </a:t>
            </a:r>
            <a:r>
              <a:rPr lang="en-US" sz="4800" b="1" dirty="0" err="1">
                <a:solidFill>
                  <a:srgbClr val="ED7D31">
                    <a:lumMod val="75000"/>
                  </a:srgbClr>
                </a:solidFill>
                <a:latin typeface="Times New Roman" panose="02020603050405020304" pitchFamily="18" charset="0"/>
                <a:cs typeface="Times New Roman" panose="02020603050405020304" pitchFamily="18" charset="0"/>
              </a:rPr>
              <a:t>đọc</a:t>
            </a:r>
            <a:r>
              <a:rPr lang="en-US" sz="4800" b="1" dirty="0">
                <a:solidFill>
                  <a:srgbClr val="ED7D31">
                    <a:lumMod val="75000"/>
                  </a:srgbClr>
                </a:solidFill>
                <a:latin typeface="Times New Roman" panose="02020603050405020304" pitchFamily="18" charset="0"/>
                <a:cs typeface="Times New Roman" panose="02020603050405020304" pitchFamily="18" charset="0"/>
              </a:rPr>
              <a:t> </a:t>
            </a:r>
            <a:r>
              <a:rPr lang="en-US" sz="4800" b="1" dirty="0" err="1">
                <a:solidFill>
                  <a:srgbClr val="ED7D31">
                    <a:lumMod val="75000"/>
                  </a:srgbClr>
                </a:solidFill>
                <a:latin typeface="Times New Roman" panose="02020603050405020304" pitchFamily="18" charset="0"/>
                <a:cs typeface="Times New Roman" panose="02020603050405020304" pitchFamily="18" charset="0"/>
              </a:rPr>
              <a:t>từ</a:t>
            </a:r>
            <a:endParaRPr lang="en-US" sz="4800" b="1" dirty="0">
              <a:solidFill>
                <a:srgbClr val="ED7D31">
                  <a:lumMod val="75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7269018"/>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4"/>
</p:tagLst>
</file>

<file path=ppt/tags/tag2.xml><?xml version="1.0" encoding="utf-8"?>
<p:tagLst xmlns:a="http://schemas.openxmlformats.org/drawingml/2006/main" xmlns:r="http://schemas.openxmlformats.org/officeDocument/2006/relationships" xmlns:p="http://schemas.openxmlformats.org/presentationml/2006/main">
  <p:tag name="TIMING" val="|8.4|1.9|4.1|1.5|4.4|0.9|3.9|1.9"/>
</p:tagLst>
</file>

<file path=ppt/tags/tag3.xml><?xml version="1.0" encoding="utf-8"?>
<p:tagLst xmlns:a="http://schemas.openxmlformats.org/drawingml/2006/main" xmlns:r="http://schemas.openxmlformats.org/officeDocument/2006/relationships" xmlns:p="http://schemas.openxmlformats.org/presentationml/2006/main">
  <p:tag name="TIMING" val="|33.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1289</Words>
  <Application>Microsoft Office PowerPoint</Application>
  <PresentationFormat>Custom</PresentationFormat>
  <Paragraphs>164</Paragraphs>
  <Slides>22</Slides>
  <Notes>1</Notes>
  <HiddenSlides>0</HiddenSlides>
  <MMClips>1</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II.Tìm hiểu bài</vt:lpstr>
      <vt:lpstr>PowerPoint Presentation</vt:lpstr>
      <vt:lpstr>- Tin tức Cáo thông báo là sự thật hay bịa đặt?</vt:lpstr>
      <vt:lpstr> * Vì sao Gà không nghe lời Cáo? </vt:lpstr>
      <vt:lpstr>  Thái độ của Cáo thế nào khi nghe lời Gà nói?</vt:lpstr>
      <vt:lpstr>* Theo em, Gà thông minh ở điểm nào ?</vt:lpstr>
      <vt:lpstr>* Theo em, tác giả viết bài thơ này nhằm mục đích gì?</vt:lpstr>
      <vt:lpstr>PowerPoint Presentation</vt:lpstr>
      <vt:lpstr>PowerPoint Presentation</vt:lpstr>
      <vt:lpstr>PowerPoint Presentation</vt:lpstr>
      <vt:lpstr>PowerPoint Presentation</vt:lpstr>
    </vt:vector>
  </TitlesOfParts>
  <Company>LATE BETTER THAN NEVER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 KIM QUY</dc:creator>
  <cp:lastModifiedBy>Windows User</cp:lastModifiedBy>
  <cp:revision>241</cp:revision>
  <dcterms:created xsi:type="dcterms:W3CDTF">2001-12-31T17:04:00Z</dcterms:created>
  <dcterms:modified xsi:type="dcterms:W3CDTF">2021-10-19T12:12:22Z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F60532BAEA904CE481D241D6289CE1A3</vt:lpwstr>
  </property>
  <property fmtid="{D5CDD505-2E9C-101B-9397-08002B2CF9AE}" pid="3" name="KSOProductBuildVer">
    <vt:lpwstr>1033-11.2.0.10323</vt:lpwstr>
  </property>
</Properties>
</file>